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5"/>
  </p:notesMasterIdLst>
  <p:sldIdLst>
    <p:sldId id="256" r:id="rId2"/>
    <p:sldId id="261" r:id="rId3"/>
    <p:sldId id="257" r:id="rId4"/>
    <p:sldId id="260" r:id="rId5"/>
    <p:sldId id="287" r:id="rId6"/>
    <p:sldId id="290" r:id="rId7"/>
    <p:sldId id="286" r:id="rId8"/>
    <p:sldId id="259" r:id="rId9"/>
    <p:sldId id="258" r:id="rId10"/>
    <p:sldId id="264" r:id="rId11"/>
    <p:sldId id="265" r:id="rId12"/>
    <p:sldId id="266" r:id="rId13"/>
    <p:sldId id="267" r:id="rId14"/>
    <p:sldId id="268" r:id="rId15"/>
    <p:sldId id="263" r:id="rId16"/>
    <p:sldId id="269" r:id="rId17"/>
    <p:sldId id="270" r:id="rId18"/>
    <p:sldId id="272" r:id="rId19"/>
    <p:sldId id="271" r:id="rId20"/>
    <p:sldId id="273" r:id="rId21"/>
    <p:sldId id="288" r:id="rId22"/>
    <p:sldId id="284" r:id="rId23"/>
    <p:sldId id="275" r:id="rId24"/>
    <p:sldId id="274" r:id="rId25"/>
    <p:sldId id="276" r:id="rId26"/>
    <p:sldId id="278" r:id="rId27"/>
    <p:sldId id="277" r:id="rId28"/>
    <p:sldId id="279" r:id="rId29"/>
    <p:sldId id="280" r:id="rId30"/>
    <p:sldId id="281" r:id="rId31"/>
    <p:sldId id="282" r:id="rId32"/>
    <p:sldId id="283" r:id="rId33"/>
    <p:sldId id="289" r:id="rId34"/>
  </p:sldIdLst>
  <p:sldSz cx="9144000" cy="6858000" type="screen4x3"/>
  <p:notesSz cx="6858000" cy="9144000"/>
  <p:embeddedFontLst>
    <p:embeddedFont>
      <p:font typeface="Microsoft JhengHei UI Light" panose="020B0304030504040204" pitchFamily="34" charset="-122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icrosoft YaHei UI Light" panose="020B0502040204020203" pitchFamily="34" charset="-122"/>
      <p:regular r:id="rId41"/>
    </p:embeddedFont>
    <p:embeddedFont>
      <p:font typeface="Calibri Light" panose="020F0302020204030204" pitchFamily="34" charset="0"/>
      <p:regular r:id="rId42"/>
      <p:italic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8" autoAdjust="0"/>
    <p:restoredTop sz="94610" autoAdjust="0"/>
  </p:normalViewPr>
  <p:slideViewPr>
    <p:cSldViewPr snapToGrid="0">
      <p:cViewPr varScale="1">
        <p:scale>
          <a:sx n="87" d="100"/>
          <a:sy n="87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2898342413964604"/>
          <c:y val="3.8267481460285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spc="120" normalizeH="0" baseline="0">
              <a:solidFill>
                <a:schemeClr val="bg2">
                  <a:lumMod val="50000"/>
                </a:schemeClr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450381679389314"/>
          <c:y val="0.2457337883959044"/>
          <c:w val="0.68193384223918585"/>
          <c:h val="0.4573378839590443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Success rate</c:v>
                </c:pt>
              </c:strCache>
            </c:strRef>
          </c:tx>
          <c:spPr>
            <a:ln w="25400" cap="rnd">
              <a:noFill/>
              <a:round/>
            </a:ln>
            <a:effectLst>
              <a:glow rad="12700">
                <a:schemeClr val="tx1">
                  <a:lumMod val="95000"/>
                  <a:lumOff val="5000"/>
                  <a:alpha val="80000"/>
                </a:schemeClr>
              </a:glow>
            </a:effectLst>
          </c:spPr>
          <c:marker>
            <c:symbol val="diamond"/>
            <c:size val="6"/>
            <c:spPr>
              <a:solidFill>
                <a:schemeClr val="tx1"/>
              </a:solidFill>
              <a:ln w="9525">
                <a:noFill/>
                <a:round/>
              </a:ln>
              <a:effectLst>
                <a:glow rad="12700">
                  <a:schemeClr val="tx1">
                    <a:lumMod val="95000"/>
                    <a:lumOff val="5000"/>
                    <a:alpha val="80000"/>
                  </a:schemeClr>
                </a:glow>
              </a:effectLst>
            </c:spPr>
          </c:marker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0.14000000000000001</c:v>
                </c:pt>
                <c:pt idx="1">
                  <c:v>5.5E-2</c:v>
                </c:pt>
                <c:pt idx="2">
                  <c:v>5.8000000000000003E-2</c:v>
                </c:pt>
                <c:pt idx="3">
                  <c:v>4.9000000000000002E-2</c:v>
                </c:pt>
                <c:pt idx="4">
                  <c:v>2.4E-2</c:v>
                </c:pt>
              </c:numLit>
            </c:plus>
            <c:minus>
              <c:numLit>
                <c:formatCode>General</c:formatCode>
                <c:ptCount val="5"/>
                <c:pt idx="0">
                  <c:v>0.14000000000000001</c:v>
                </c:pt>
                <c:pt idx="1">
                  <c:v>5.5E-2</c:v>
                </c:pt>
                <c:pt idx="2">
                  <c:v>5.8000000000000003E-2</c:v>
                </c:pt>
                <c:pt idx="3">
                  <c:v>4.9000000000000002E-2</c:v>
                </c:pt>
                <c:pt idx="4">
                  <c:v>2.4E-2</c:v>
                </c:pt>
              </c:numLit>
            </c:minus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Sheet2!$A$2:$A$6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xVal>
          <c:yVal>
            <c:numRef>
              <c:f>Sheet2!$B$2:$B$6</c:f>
              <c:numCache>
                <c:formatCode>General</c:formatCode>
                <c:ptCount val="5"/>
                <c:pt idx="0">
                  <c:v>0.47</c:v>
                </c:pt>
                <c:pt idx="1">
                  <c:v>0.5</c:v>
                </c:pt>
                <c:pt idx="2">
                  <c:v>0.86</c:v>
                </c:pt>
                <c:pt idx="3">
                  <c:v>0.49</c:v>
                </c:pt>
                <c:pt idx="4">
                  <c:v>0.57999999999999996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707776"/>
        <c:axId val="119714848"/>
      </c:scatterChart>
      <c:valAx>
        <c:axId val="119707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JhengHei UI Light" panose="020B0304030504040204" pitchFamily="34" charset="-122"/>
                    <a:ea typeface="Microsoft JhengHei UI Light" panose="020B0304030504040204" pitchFamily="34" charset="-122"/>
                    <a:cs typeface="Microsoft JhengHei UI Light" panose="020B0304030504040204" pitchFamily="34" charset="-122"/>
                  </a:defRPr>
                </a:pPr>
                <a:r>
                  <a:rPr lang="en-US"/>
                  <a:t>Time(min)</a:t>
                </a:r>
              </a:p>
            </c:rich>
          </c:tx>
          <c:layout>
            <c:manualLayout>
              <c:xMode val="edge"/>
              <c:yMode val="edge"/>
              <c:x val="0.3994909888980635"/>
              <c:y val="0.809099292905572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JhengHei UI Light" panose="020B0304030504040204" pitchFamily="34" charset="-122"/>
                  <a:ea typeface="Microsoft JhengHei UI Light" panose="020B0304030504040204" pitchFamily="34" charset="-122"/>
                  <a:cs typeface="Microsoft JhengHei UI Light" panose="020B0304030504040204" pitchFamily="34" charset="-122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pPr>
            <a:endParaRPr lang="zh-CN"/>
          </a:p>
        </c:txPr>
        <c:crossAx val="119714848"/>
        <c:crosses val="autoZero"/>
        <c:crossBetween val="midCat"/>
      </c:valAx>
      <c:valAx>
        <c:axId val="11971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JhengHei UI Light" panose="020B0304030504040204" pitchFamily="34" charset="-122"/>
                    <a:ea typeface="Microsoft JhengHei UI Light" panose="020B0304030504040204" pitchFamily="34" charset="-122"/>
                    <a:cs typeface="Microsoft JhengHei UI Light" panose="020B0304030504040204" pitchFamily="34" charset="-122"/>
                  </a:defRPr>
                </a:pPr>
                <a:r>
                  <a:rPr lang="en-US"/>
                  <a:t>Success rate</a:t>
                </a:r>
              </a:p>
            </c:rich>
          </c:tx>
          <c:layout>
            <c:manualLayout>
              <c:xMode val="edge"/>
              <c:yMode val="edge"/>
              <c:x val="4.5284915582537805E-2"/>
              <c:y val="0.378275919698475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JhengHei UI Light" panose="020B0304030504040204" pitchFamily="34" charset="-122"/>
                  <a:ea typeface="Microsoft JhengHei UI Light" panose="020B0304030504040204" pitchFamily="34" charset="-122"/>
                  <a:cs typeface="Microsoft JhengHei UI Light" panose="020B0304030504040204" pitchFamily="34" charset="-122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pPr>
            <a:endParaRPr lang="zh-CN"/>
          </a:p>
        </c:txPr>
        <c:crossAx val="119707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5353063725568183"/>
          <c:y val="0.16776307935828053"/>
          <c:w val="0.14782330754854045"/>
          <c:h val="5.90965312355569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 Light" panose="020B0304030504040204" pitchFamily="34" charset="-122"/>
          <a:ea typeface="Microsoft JhengHei UI Light" panose="020B0304030504040204" pitchFamily="34" charset="-122"/>
          <a:cs typeface="Microsoft JhengHei UI Light" panose="020B030403050404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layout>
        <c:manualLayout>
          <c:xMode val="edge"/>
          <c:yMode val="edge"/>
          <c:x val="0.26044942738815907"/>
          <c:y val="2.56071104677825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2282878411910669"/>
          <c:y val="0.2457337883959044"/>
          <c:w val="0.57196029776674939"/>
          <c:h val="0.5529010238907849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Success rate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dk1">
                    <a:tint val="885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4"/>
                <c:pt idx="0">
                  <c:v>0.04</c:v>
                </c:pt>
                <c:pt idx="1">
                  <c:v>9.1999999999999998E-2</c:v>
                </c:pt>
                <c:pt idx="2">
                  <c:v>8.6999999999999994E-2</c:v>
                </c:pt>
                <c:pt idx="3">
                  <c:v>0</c:v>
                </c:pt>
              </c:numLit>
            </c:plus>
            <c:minus>
              <c:numLit>
                <c:formatCode>General</c:formatCode>
                <c:ptCount val="4"/>
                <c:pt idx="0">
                  <c:v>0.04</c:v>
                </c:pt>
                <c:pt idx="1">
                  <c:v>9.1999999999999998E-2</c:v>
                </c:pt>
                <c:pt idx="2">
                  <c:v>8.6999999999999994E-2</c:v>
                </c:pt>
                <c:pt idx="3">
                  <c:v>0</c:v>
                </c:pt>
              </c:numLit>
            </c:minus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Sheet3!$A$2:$A$5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12.5</c:v>
                </c:pt>
                <c:pt idx="3">
                  <c:v>15</c:v>
                </c:pt>
              </c:numCache>
            </c:numRef>
          </c:xVal>
          <c:yVal>
            <c:numRef>
              <c:f>Sheet3!$B$2:$B$5</c:f>
              <c:numCache>
                <c:formatCode>General</c:formatCode>
                <c:ptCount val="4"/>
                <c:pt idx="0">
                  <c:v>0.82</c:v>
                </c:pt>
                <c:pt idx="1">
                  <c:v>0.44</c:v>
                </c:pt>
                <c:pt idx="2">
                  <c:v>0.17</c:v>
                </c:pt>
                <c:pt idx="3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708864"/>
        <c:axId val="119715936"/>
      </c:scatterChart>
      <c:valAx>
        <c:axId val="119708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JhengHei UI Light" panose="020B0304030504040204" pitchFamily="34" charset="-122"/>
                    <a:ea typeface="Microsoft JhengHei UI Light" panose="020B0304030504040204" pitchFamily="34" charset="-122"/>
                    <a:cs typeface="Microsoft JhengHei UI Light" panose="020B0304030504040204" pitchFamily="34" charset="-122"/>
                  </a:defRPr>
                </a:pPr>
                <a:r>
                  <a:rPr lang="en-US">
                    <a:latin typeface="Microsoft JhengHei UI Light" panose="020B0304030504040204" pitchFamily="34" charset="-122"/>
                    <a:ea typeface="Microsoft JhengHei UI Light" panose="020B0304030504040204" pitchFamily="34" charset="-122"/>
                    <a:cs typeface="Microsoft JhengHei UI Light" panose="020B0304030504040204" pitchFamily="34" charset="-122"/>
                  </a:rPr>
                  <a:t>Distance(cm)</a:t>
                </a:r>
              </a:p>
            </c:rich>
          </c:tx>
          <c:layout>
            <c:manualLayout>
              <c:xMode val="edge"/>
              <c:yMode val="edge"/>
              <c:x val="0.28820198421204946"/>
              <c:y val="0.849829251600810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JhengHei UI Light" panose="020B0304030504040204" pitchFamily="34" charset="-122"/>
                  <a:ea typeface="Microsoft JhengHei UI Light" panose="020B0304030504040204" pitchFamily="34" charset="-122"/>
                  <a:cs typeface="Microsoft JhengHei UI Light" panose="020B0304030504040204" pitchFamily="34" charset="-122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715936"/>
        <c:crosses val="autoZero"/>
        <c:crossBetween val="midCat"/>
      </c:valAx>
      <c:valAx>
        <c:axId val="11971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pPr>
                <a:r>
                  <a:rPr lang="en-US">
                    <a:latin typeface="Microsoft YaHei UI Light" panose="020B0502040204020203" pitchFamily="34" charset="-122"/>
                    <a:ea typeface="Microsoft YaHei UI Light" panose="020B0502040204020203" pitchFamily="34" charset="-122"/>
                  </a:rPr>
                  <a:t>Success rate</a:t>
                </a:r>
              </a:p>
            </c:rich>
          </c:tx>
          <c:layout>
            <c:manualLayout>
              <c:xMode val="edge"/>
              <c:yMode val="edge"/>
              <c:x val="7.0448136454303728E-2"/>
              <c:y val="0.398605781919833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708864"/>
        <c:crosses val="autoZero"/>
        <c:crossBetween val="midCat"/>
      </c:valAx>
      <c:spPr>
        <a:noFill/>
        <a:ln>
          <a:solidFill>
            <a:schemeClr val="tx1">
              <a:lumMod val="95000"/>
              <a:lumOff val="5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0.46806807262537314"/>
          <c:y val="0.1768939683842341"/>
          <c:w val="0.24309241017647387"/>
          <c:h val="5.39797573638086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2898342413964604"/>
          <c:y val="3.8267481460285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spc="120" normalizeH="0" baseline="0">
              <a:solidFill>
                <a:schemeClr val="bg2">
                  <a:lumMod val="50000"/>
                </a:schemeClr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450381679389314"/>
          <c:y val="0.2457337883959044"/>
          <c:w val="0.68193384223918585"/>
          <c:h val="0.4573378839590443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Success rate</c:v>
                </c:pt>
              </c:strCache>
            </c:strRef>
          </c:tx>
          <c:spPr>
            <a:ln w="25400" cap="rnd">
              <a:noFill/>
              <a:round/>
            </a:ln>
            <a:effectLst>
              <a:glow rad="12700">
                <a:schemeClr val="tx1">
                  <a:lumMod val="95000"/>
                  <a:lumOff val="5000"/>
                  <a:alpha val="80000"/>
                </a:schemeClr>
              </a:glow>
            </a:effectLst>
          </c:spPr>
          <c:marker>
            <c:symbol val="diamond"/>
            <c:size val="6"/>
            <c:spPr>
              <a:solidFill>
                <a:schemeClr val="tx1"/>
              </a:solidFill>
              <a:ln w="9525">
                <a:noFill/>
                <a:round/>
              </a:ln>
              <a:effectLst>
                <a:glow rad="12700">
                  <a:schemeClr val="tx1">
                    <a:lumMod val="95000"/>
                    <a:lumOff val="5000"/>
                    <a:alpha val="80000"/>
                  </a:schemeClr>
                </a:glow>
              </a:effectLst>
            </c:spPr>
          </c:marker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5"/>
                <c:pt idx="0">
                  <c:v>0.14000000000000001</c:v>
                </c:pt>
                <c:pt idx="1">
                  <c:v>5.5E-2</c:v>
                </c:pt>
                <c:pt idx="2">
                  <c:v>5.8000000000000003E-2</c:v>
                </c:pt>
                <c:pt idx="3">
                  <c:v>4.9000000000000002E-2</c:v>
                </c:pt>
                <c:pt idx="4">
                  <c:v>2.4E-2</c:v>
                </c:pt>
              </c:numLit>
            </c:plus>
            <c:minus>
              <c:numLit>
                <c:formatCode>General</c:formatCode>
                <c:ptCount val="5"/>
                <c:pt idx="0">
                  <c:v>0.14000000000000001</c:v>
                </c:pt>
                <c:pt idx="1">
                  <c:v>5.5E-2</c:v>
                </c:pt>
                <c:pt idx="2">
                  <c:v>5.8000000000000003E-2</c:v>
                </c:pt>
                <c:pt idx="3">
                  <c:v>4.9000000000000002E-2</c:v>
                </c:pt>
                <c:pt idx="4">
                  <c:v>2.4E-2</c:v>
                </c:pt>
              </c:numLit>
            </c:minus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Sheet2!$A$2:$A$6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xVal>
          <c:yVal>
            <c:numRef>
              <c:f>Sheet2!$B$2:$B$6</c:f>
              <c:numCache>
                <c:formatCode>General</c:formatCode>
                <c:ptCount val="5"/>
                <c:pt idx="0">
                  <c:v>0.47</c:v>
                </c:pt>
                <c:pt idx="1">
                  <c:v>0.5</c:v>
                </c:pt>
                <c:pt idx="2">
                  <c:v>0.86</c:v>
                </c:pt>
                <c:pt idx="3">
                  <c:v>0.49</c:v>
                </c:pt>
                <c:pt idx="4">
                  <c:v>0.57999999999999996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8572656"/>
        <c:axId val="596560080"/>
      </c:scatterChart>
      <c:valAx>
        <c:axId val="298572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JhengHei UI Light" panose="020B0304030504040204" pitchFamily="34" charset="-122"/>
                    <a:ea typeface="Microsoft JhengHei UI Light" panose="020B0304030504040204" pitchFamily="34" charset="-122"/>
                    <a:cs typeface="Microsoft JhengHei UI Light" panose="020B0304030504040204" pitchFamily="34" charset="-122"/>
                  </a:defRPr>
                </a:pPr>
                <a:r>
                  <a:rPr lang="en-US"/>
                  <a:t>Time(min)</a:t>
                </a:r>
              </a:p>
            </c:rich>
          </c:tx>
          <c:layout>
            <c:manualLayout>
              <c:xMode val="edge"/>
              <c:yMode val="edge"/>
              <c:x val="0.3994909888980635"/>
              <c:y val="0.809099292905572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JhengHei UI Light" panose="020B0304030504040204" pitchFamily="34" charset="-122"/>
                  <a:ea typeface="Microsoft JhengHei UI Light" panose="020B0304030504040204" pitchFamily="34" charset="-122"/>
                  <a:cs typeface="Microsoft JhengHei UI Light" panose="020B0304030504040204" pitchFamily="34" charset="-122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pPr>
            <a:endParaRPr lang="zh-CN"/>
          </a:p>
        </c:txPr>
        <c:crossAx val="596560080"/>
        <c:crosses val="autoZero"/>
        <c:crossBetween val="midCat"/>
      </c:valAx>
      <c:valAx>
        <c:axId val="59656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crosoft JhengHei UI Light" panose="020B0304030504040204" pitchFamily="34" charset="-122"/>
                    <a:ea typeface="Microsoft JhengHei UI Light" panose="020B0304030504040204" pitchFamily="34" charset="-122"/>
                    <a:cs typeface="Microsoft JhengHei UI Light" panose="020B0304030504040204" pitchFamily="34" charset="-122"/>
                  </a:defRPr>
                </a:pPr>
                <a:r>
                  <a:rPr lang="en-US"/>
                  <a:t>Success rate</a:t>
                </a:r>
              </a:p>
            </c:rich>
          </c:tx>
          <c:layout>
            <c:manualLayout>
              <c:xMode val="edge"/>
              <c:yMode val="edge"/>
              <c:x val="4.5284915582537805E-2"/>
              <c:y val="0.378275919698475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JhengHei UI Light" panose="020B0304030504040204" pitchFamily="34" charset="-122"/>
                  <a:ea typeface="Microsoft JhengHei UI Light" panose="020B0304030504040204" pitchFamily="34" charset="-122"/>
                  <a:cs typeface="Microsoft JhengHei UI Light" panose="020B0304030504040204" pitchFamily="34" charset="-122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pPr>
            <a:endParaRPr lang="zh-CN"/>
          </a:p>
        </c:txPr>
        <c:crossAx val="298572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5353063725568183"/>
          <c:y val="0.16776307935828053"/>
          <c:w val="0.14782330754854045"/>
          <c:h val="5.90965312355569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 Light" panose="020B0304030504040204" pitchFamily="34" charset="-122"/>
          <a:ea typeface="Microsoft JhengHei UI Light" panose="020B0304030504040204" pitchFamily="34" charset="-122"/>
          <a:cs typeface="Microsoft JhengHei UI Light" panose="020B030403050404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22D92-7146-4549-8283-D992599D1864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23F28-13A4-4C70-9D62-DEB942BB45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08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23F28-13A4-4C70-9D62-DEB942BB454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5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23F28-13A4-4C70-9D62-DEB942BB454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813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83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88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9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36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40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6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86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58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49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135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5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F750F-CE5D-43D2-B75C-874679F49745}" type="datetimeFigureOut">
              <a:rPr lang="zh-CN" altLang="en-US" smtClean="0"/>
              <a:t>2014/6/12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93065-2A81-466D-83A8-9C5BFF395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19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51" y="1496733"/>
            <a:ext cx="6369925" cy="38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8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08023" y="6858000"/>
            <a:ext cx="5999271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Type of popcorn – brand, flavor</a:t>
            </a:r>
          </a:p>
          <a:p>
            <a:pPr algn="ctr">
              <a:spcBef>
                <a:spcPts val="600"/>
              </a:spcBef>
            </a:pPr>
            <a:r>
              <a:rPr lang="en-US" altLang="zh-CN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Container*: </a:t>
            </a:r>
          </a:p>
          <a:p>
            <a:pPr algn="ctr">
              <a:spcBef>
                <a:spcPts val="600"/>
              </a:spcBef>
            </a:pPr>
            <a:r>
              <a:rPr lang="en-US" altLang="zh-CN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plastic container, </a:t>
            </a:r>
          </a:p>
          <a:p>
            <a:pPr algn="ctr">
              <a:spcBef>
                <a:spcPts val="600"/>
              </a:spcBef>
            </a:pPr>
            <a:r>
              <a:rPr lang="en-US" altLang="zh-CN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same area of the base, </a:t>
            </a:r>
          </a:p>
          <a:p>
            <a:pPr algn="ctr">
              <a:spcBef>
                <a:spcPts val="600"/>
              </a:spcBef>
            </a:pPr>
            <a:r>
              <a:rPr lang="en-US" altLang="zh-CN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same volume.</a:t>
            </a:r>
          </a:p>
          <a:p>
            <a:pPr algn="ctr">
              <a:spcBef>
                <a:spcPts val="600"/>
              </a:spcBef>
            </a:pPr>
            <a:r>
              <a:rPr lang="en-US" altLang="zh-CN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Position in the microwave oven</a:t>
            </a:r>
          </a:p>
          <a:p>
            <a:pPr algn="ctr">
              <a:spcBef>
                <a:spcPts val="600"/>
              </a:spcBef>
            </a:pPr>
            <a:r>
              <a:rPr lang="en-US" altLang="zh-CN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How are corns positioned in the container</a:t>
            </a:r>
          </a:p>
          <a:p>
            <a:pPr algn="ctr">
              <a:spcBef>
                <a:spcPts val="600"/>
              </a:spcBef>
            </a:pPr>
            <a:r>
              <a:rPr lang="en-US" altLang="zh-CN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Number of corns in the container</a:t>
            </a:r>
          </a:p>
          <a:p>
            <a:pPr algn="ctr">
              <a:spcBef>
                <a:spcPts val="600"/>
              </a:spcBef>
            </a:pPr>
            <a:r>
              <a:rPr lang="en-US" altLang="zh-CN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Use the same microwave oven</a:t>
            </a:r>
          </a:p>
          <a:p>
            <a:pPr algn="ctr">
              <a:spcBef>
                <a:spcPts val="600"/>
              </a:spcBef>
            </a:pPr>
            <a:r>
              <a:rPr lang="en-US" altLang="zh-CN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Amount of fuel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-96715"/>
            <a:ext cx="9144000" cy="1749669"/>
          </a:xfrm>
          <a:prstGeom prst="rect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7885" y="2752386"/>
            <a:ext cx="7479548" cy="830997"/>
          </a:xfrm>
          <a:prstGeom prst="rect">
            <a:avLst/>
          </a:prstGeom>
          <a:solidFill>
            <a:srgbClr val="AEAEAE"/>
          </a:solidFill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UI Light" panose="020B0304030504040204" pitchFamily="34" charset="-122"/>
              </a:rPr>
              <a:t>Other Controlled variables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1621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-1.94444E-6 -0.6956 " pathEditMode="relative" rAng="0" ptsTypes="AA">
                                      <p:cBhvr>
                                        <p:cTn id="9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38324" y="7281887"/>
            <a:ext cx="74673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Ten packages from same brand of corns are bought</a:t>
            </a:r>
          </a:p>
          <a:p>
            <a:pPr algn="just">
              <a:spcBef>
                <a:spcPts val="600"/>
              </a:spcBef>
            </a:pPr>
            <a:endParaRPr lang="en-US" altLang="zh-CN" sz="16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The corns are equally divided into several groups with 20 corns in each group.</a:t>
            </a:r>
          </a:p>
          <a:p>
            <a:pPr algn="just">
              <a:spcBef>
                <a:spcPts val="600"/>
              </a:spcBef>
            </a:pPr>
            <a:endParaRPr lang="en-US" altLang="zh-CN" sz="16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Microwave oven: Each group is put into a plastic container. These groups are heated under different lengths of time or heat energy levels.</a:t>
            </a:r>
          </a:p>
          <a:p>
            <a:pPr algn="just">
              <a:spcBef>
                <a:spcPts val="600"/>
              </a:spcBef>
            </a:pPr>
            <a:endParaRPr lang="en-US" altLang="zh-CN" sz="16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Frying pan: The pan is put on the holder. A Bunsen burner is used as a heat source. Different groups of corns are heated with different amount of oil or different distances away from the burner.</a:t>
            </a:r>
          </a:p>
          <a:p>
            <a:pPr algn="just">
              <a:spcBef>
                <a:spcPts val="600"/>
              </a:spcBef>
            </a:pPr>
            <a:endParaRPr lang="en-US" altLang="zh-CN" sz="1600" dirty="0" smtClean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The number of corns that are not popped is counted.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-96715"/>
            <a:ext cx="9144000" cy="1749669"/>
          </a:xfrm>
          <a:prstGeom prst="rect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58989" y="2857893"/>
            <a:ext cx="3026021" cy="830997"/>
          </a:xfrm>
          <a:prstGeom prst="rect">
            <a:avLst/>
          </a:prstGeom>
          <a:solidFill>
            <a:srgbClr val="AEAEAE"/>
          </a:solidFill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UI Light" panose="020B0304030504040204" pitchFamily="34" charset="-122"/>
              </a:rPr>
              <a:t>Procedure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169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295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77222 " pathEditMode="relative" rAng="0" ptsTypes="AA">
                                      <p:cBhvr>
                                        <p:cTn id="9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96715"/>
            <a:ext cx="9144000" cy="1749669"/>
          </a:xfrm>
          <a:prstGeom prst="rect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99958" y="2875478"/>
            <a:ext cx="4144083" cy="830997"/>
          </a:xfrm>
          <a:prstGeom prst="rect">
            <a:avLst/>
          </a:prstGeom>
          <a:solidFill>
            <a:srgbClr val="AEAEAE"/>
          </a:solidFill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UI Light" panose="020B0304030504040204" pitchFamily="34" charset="-122"/>
              </a:rPr>
              <a:t>Data collected</a:t>
            </a:r>
            <a:endParaRPr lang="zh-CN" altLang="en-US" sz="4800" dirty="0">
              <a:solidFill>
                <a:schemeClr val="bg1">
                  <a:lumMod val="5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UI Light" panose="020B030403050404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260901"/>
              </p:ext>
            </p:extLst>
          </p:nvPr>
        </p:nvGraphicFramePr>
        <p:xfrm>
          <a:off x="0" y="7845560"/>
          <a:ext cx="9144000" cy="1873483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048000"/>
                <a:gridCol w="3048000"/>
                <a:gridCol w="3048000"/>
              </a:tblGrid>
              <a:tr h="468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Energy level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Average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StdDev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</a:tr>
              <a:tr h="468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Low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</a:tr>
              <a:tr h="4678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Middle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0.75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0.08124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</a:tr>
              <a:tr h="4685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High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0.76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0.2000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879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295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663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96715"/>
            <a:ext cx="9144000" cy="1749669"/>
          </a:xfrm>
          <a:prstGeom prst="rect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graphicFrame>
        <p:nvGraphicFramePr>
          <p:cNvPr id="8" name="Group 5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717121"/>
              </p:ext>
            </p:extLst>
          </p:nvPr>
        </p:nvGraphicFramePr>
        <p:xfrm>
          <a:off x="0" y="1600200"/>
          <a:ext cx="9144000" cy="327073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5649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Time (min)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Energy level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Average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StdDev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539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HL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0.47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0.14000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5423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HL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0.50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0.05477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5411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HL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0.86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0.05831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539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HL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0.49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0.04899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5423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HL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0.58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0.02449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042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" y="492365"/>
            <a:ext cx="9144000" cy="58820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49955"/>
              </p:ext>
            </p:extLst>
          </p:nvPr>
        </p:nvGraphicFramePr>
        <p:xfrm>
          <a:off x="-202224" y="761873"/>
          <a:ext cx="11000153" cy="5612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49892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graphicFrame>
        <p:nvGraphicFramePr>
          <p:cNvPr id="7" name="Group 6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6410649"/>
              </p:ext>
            </p:extLst>
          </p:nvPr>
        </p:nvGraphicFramePr>
        <p:xfrm>
          <a:off x="0" y="1903803"/>
          <a:ext cx="9144000" cy="278455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763138"/>
                <a:gridCol w="1765165"/>
                <a:gridCol w="1761112"/>
                <a:gridCol w="3854585"/>
              </a:tblGrid>
              <a:tr h="5802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Distance (cm)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Oil (ml)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Average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StdDev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</a:tr>
              <a:tr h="5508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0.82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0.04000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</a:tr>
              <a:tr h="5518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10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0.44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0.09165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</a:tr>
              <a:tr h="5508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12.5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0.17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0.08718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</a:tr>
              <a:tr h="5508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15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0.00000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411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77009"/>
            <a:ext cx="9144000" cy="5161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graphicFrame>
        <p:nvGraphicFramePr>
          <p:cNvPr id="3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351999"/>
              </p:ext>
            </p:extLst>
          </p:nvPr>
        </p:nvGraphicFramePr>
        <p:xfrm>
          <a:off x="-810847" y="745391"/>
          <a:ext cx="13486361" cy="4952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73551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graphicFrame>
        <p:nvGraphicFramePr>
          <p:cNvPr id="7" name="Group 2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18060776"/>
              </p:ext>
            </p:extLst>
          </p:nvPr>
        </p:nvGraphicFramePr>
        <p:xfrm>
          <a:off x="0" y="2206868"/>
          <a:ext cx="9144000" cy="206411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6877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Oil (ml)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Distance (cm)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Average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StdDev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6885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12.5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0.17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0.08718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6877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12.5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0.13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0.05010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824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37780" y="6858000"/>
            <a:ext cx="40014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UI Light" panose="020B0304030504040204" pitchFamily="34" charset="-122"/>
              </a:rPr>
              <a:t>Conclusion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138" y="1037491"/>
            <a:ext cx="78867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Optimum time for microwave oven to pop corns: 4 minutes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Same time, distance is inversely proportional to the success rate 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Excessive use of oil will reduce the success rate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Use of high level power in microwave oven is the most efficient way in terms of time and energy cost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8" y="6922996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85" y="6977495"/>
            <a:ext cx="824592" cy="987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58" y="7017679"/>
            <a:ext cx="1132432" cy="9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94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8 -0.0162 L 0.0908 -0.01597 C 0.09427 -0.0794 0.09011 -0.01759 0.09705 -0.08773 C 0.09965 -0.11458 0.09774 -0.10833 0.1007 -0.13148 C 0.10295 -0.1493 0.10556 -0.1669 0.10799 -0.18472 C 0.10955 -0.19606 0.1125 -0.21875 0.1125 -0.21852 C 0.11302 -0.22708 0.11476 -0.26018 0.11615 -0.27083 C 0.11667 -0.27546 0.11806 -0.27963 0.11893 -0.28426 C 0.11979 -0.28889 0.12136 -0.29977 0.12257 -0.30486 C 0.12448 -0.31296 0.12587 -0.32153 0.12882 -0.32893 L 0.13438 -0.34236 C 0.13559 -0.34954 0.13663 -0.35833 0.13889 -0.36528 C 0.14097 -0.37199 0.14202 -0.37917 0.14531 -0.38472 C 0.14618 -0.38634 0.14722 -0.38796 0.14792 -0.38958 C 0.14879 -0.39143 0.14931 -0.39352 0.14983 -0.3956 C 0.15018 -0.39722 0.15 -0.39907 0.1507 -0.40046 C 0.15156 -0.40255 0.15313 -0.4037 0.15434 -0.40532 C 0.15886 -0.42338 0.15452 -0.41018 0.16077 -0.42245 C 0.16476 -0.43032 0.16823 -0.43889 0.17257 -0.44653 C 0.17396 -0.4493 0.17639 -0.45116 0.17795 -0.45393 C 0.18125 -0.45926 0.18386 -0.46528 0.18698 -0.47083 C 0.19132 -0.47801 0.19097 -0.47407 0.19618 -0.48171 C 0.19757 -0.4838 0.19827 -0.48704 0.19983 -0.48889 C 0.20156 -0.49143 0.20434 -0.49259 0.20608 -0.49514 C 0.22222 -0.51643 0.20313 -0.49583 0.21893 -0.51574 C 0.22136 -0.51875 0.22448 -0.52106 0.22709 -0.52407 C 0.22969 -0.52755 0.23195 -0.53148 0.23438 -0.53495 C 0.23524 -0.53634 0.23611 -0.5375 0.23698 -0.53866 C 0.23785 -0.53958 0.23889 -0.54028 0.23976 -0.5412 C 0.24132 -0.54768 0.23941 -0.54282 0.2434 -0.54606 C 0.24705 -0.54884 0.2434 -0.54815 0.24705 -0.55208 C 0.24774 -0.55278 0.24896 -0.55278 0.24983 -0.55324 C 0.25382 -0.56134 0.24844 -0.55208 0.25799 -0.56042 C 0.26771 -0.56921 0.25781 -0.56505 0.26615 -0.56782 C 0.26823 -0.56944 0.27049 -0.57083 0.27257 -0.57268 C 0.27587 -0.57546 0.27899 -0.5787 0.28247 -0.58102 C 0.2842 -0.58241 0.28611 -0.58264 0.28802 -0.58356 C 0.29045 -0.58495 0.29288 -0.58657 0.29531 -0.58842 C 0.29653 -0.58935 0.29757 -0.5912 0.29879 -0.59213 C 0.30087 -0.59329 0.30313 -0.59352 0.30521 -0.59444 C 0.30643 -0.59514 0.30781 -0.59583 0.30886 -0.59676 C 0.30955 -0.59745 0.3099 -0.59884 0.31077 -0.5993 C 0.31268 -0.60023 0.31493 -0.6 0.31702 -0.60046 C 0.32222 -0.60162 0.32761 -0.60185 0.33247 -0.60417 C 0.33334 -0.60463 0.33438 -0.60486 0.33524 -0.60532 C 0.33646 -0.60602 0.3375 -0.60717 0.33889 -0.60787 C 0.34097 -0.6088 0.34306 -0.60949 0.34514 -0.61018 C 0.35035 -0.61204 0.35035 -0.61157 0.35712 -0.61389 C 0.3592 -0.61458 0.36129 -0.61528 0.36337 -0.6162 C 0.36893 -0.61875 0.37222 -0.6213 0.37795 -0.62222 C 0.38281 -0.62315 0.38768 -0.62315 0.39254 -0.62361 C 0.39514 -0.6243 0.39792 -0.62477 0.4007 -0.62592 C 0.40191 -0.62639 0.40295 -0.62801 0.40434 -0.62847 C 0.40695 -0.62917 0.40972 -0.62917 0.4125 -0.62963 C 0.41597 -0.63426 0.4125 -0.63055 0.41979 -0.63333 C 0.42136 -0.6338 0.42274 -0.63518 0.42431 -0.63565 C 0.42604 -0.63634 0.42795 -0.63634 0.42969 -0.6368 C 0.44792 -0.64329 0.43212 -0.63842 0.44063 -0.64167 C 0.44271 -0.64259 0.44479 -0.64352 0.44705 -0.64421 C 0.45 -0.64491 0.45313 -0.64514 0.45608 -0.64537 L 0.48247 -0.64768 L 0.49983 -0.64907 C 0.51754 -0.65231 0.51649 -0.65278 0.53976 -0.65255 L 0.66337 -0.65023 C 0.66459 -0.64977 0.6658 -0.6493 0.66702 -0.64907 C 0.6757 -0.64653 0.67309 -0.64653 0.67709 -0.64653 " pathEditMode="relative" rAng="0" ptsTypes="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6" y="-318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361 -0.00486 L -0.32361 -0.00463 C -0.32431 -0.03032 -0.32466 -0.05579 -0.32552 -0.08125 C -0.3257 -0.08958 -0.32691 -0.09791 -0.32726 -0.10625 C -0.32917 -0.14329 -0.3283 -0.15046 -0.33177 -0.18588 C -0.33212 -0.18912 -0.33299 -0.19213 -0.33351 -0.19537 C -0.33386 -0.19791 -0.3342 -0.20023 -0.33438 -0.20254 C -0.33559 -0.21366 -0.33611 -0.225 -0.33802 -0.23588 C -0.33854 -0.23958 -0.33907 -0.24305 -0.33976 -0.24653 C -0.34028 -0.2493 -0.34202 -0.25324 -0.34236 -0.25625 C -0.34323 -0.26041 -0.34358 -0.26481 -0.34427 -0.26921 C -0.34532 -0.27708 -0.34636 -0.28194 -0.34775 -0.28958 C -0.34948 -0.31713 -0.34688 -0.29074 -0.35226 -0.3169 C -0.35313 -0.32106 -0.3533 -0.32569 -0.354 -0.32986 C -0.35469 -0.3331 -0.3566 -0.33773 -0.35764 -0.34074 C -0.35816 -0.34629 -0.35938 -0.36296 -0.36025 -0.3669 C -0.36094 -0.36967 -0.36389 -0.37407 -0.36389 -0.37384 C -0.36528 -0.38125 -0.36563 -0.38426 -0.36841 -0.39305 C -0.36893 -0.39514 -0.36945 -0.39699 -0.37014 -0.39907 C -0.37188 -0.40347 -0.37396 -0.40764 -0.37552 -0.41204 C -0.37622 -0.41435 -0.37639 -0.4169 -0.37726 -0.41921 C -0.3783 -0.42176 -0.38091 -0.42639 -0.38091 -0.42616 C -0.38108 -0.4287 -0.38108 -0.43125 -0.38177 -0.43356 C -0.38212 -0.43495 -0.38299 -0.43588 -0.38351 -0.43704 C -0.3842 -0.43866 -0.38472 -0.44028 -0.38525 -0.4419 C -0.38577 -0.44305 -0.38663 -0.44421 -0.38716 -0.44537 C -0.39167 -0.45879 -0.38716 -0.45139 -0.39341 -0.45972 C -0.39479 -0.46435 -0.39514 -0.4662 -0.39688 -0.47037 C -0.39775 -0.47245 -0.39844 -0.47454 -0.39966 -0.47639 C -0.4007 -0.47824 -0.40209 -0.4794 -0.40313 -0.48125 C -0.40417 -0.48264 -0.40486 -0.48449 -0.40591 -0.48588 C -0.4066 -0.48727 -0.40782 -0.48819 -0.40851 -0.48958 C -0.40955 -0.49143 -0.41007 -0.49352 -0.41111 -0.49537 C -0.41198 -0.49676 -0.41302 -0.49768 -0.41389 -0.49907 C -0.41459 -0.5 -0.41493 -0.50139 -0.41563 -0.50254 C -0.4165 -0.50393 -0.41754 -0.50486 -0.41841 -0.50625 C -0.41945 -0.5081 -0.42014 -0.51018 -0.42101 -0.51204 C -0.42153 -0.51319 -0.42205 -0.51458 -0.42275 -0.51574 C -0.42361 -0.51666 -0.42466 -0.51736 -0.42552 -0.51805 C -0.42639 -0.52014 -0.42691 -0.52245 -0.42813 -0.52407 C -0.42882 -0.525 -0.43021 -0.5243 -0.43091 -0.52523 C -0.43143 -0.52616 -0.43125 -0.52778 -0.43177 -0.5287 C -0.43247 -0.53009 -0.43334 -0.53125 -0.43438 -0.53241 C -0.44063 -0.53866 -0.43872 -0.53333 -0.44601 -0.54305 C -0.44775 -0.54537 -0.44931 -0.54838 -0.45139 -0.55023 C -0.45226 -0.55092 -0.4533 -0.55162 -0.454 -0.55254 C -0.46025 -0.55995 -0.45782 -0.55926 -0.46476 -0.56458 C -0.46563 -0.56504 -0.4665 -0.56528 -0.46736 -0.56574 C -0.46858 -0.56736 -0.46997 -0.56875 -0.47101 -0.57037 C -0.47205 -0.57199 -0.4724 -0.57407 -0.47361 -0.57523 C -0.47466 -0.57616 -0.47604 -0.57592 -0.47726 -0.57639 C -0.47813 -0.57801 -0.47882 -0.57986 -0.47986 -0.58125 C -0.49375 -0.59699 -0.48507 -0.58657 -0.49341 -0.59305 C -0.50469 -0.60208 -0.49219 -0.59375 -0.50851 -0.60856 C -0.51163 -0.61134 -0.51511 -0.61319 -0.51841 -0.61574 C -0.52379 -0.61991 -0.52275 -0.61991 -0.52726 -0.62407 C -0.529 -0.62569 -0.53056 -0.62801 -0.53264 -0.6287 L -0.53611 -0.62986 C -0.53646 -0.63009 -0.5415 -0.63541 -0.54236 -0.63588 C -0.54393 -0.63657 -0.54566 -0.6368 -0.54688 -0.63704 C -0.54966 -0.63958 -0.55 -0.64004 -0.55313 -0.6419 C -0.554 -0.64236 -0.55486 -0.64259 -0.55591 -0.64305 C -0.55816 -0.64421 -0.56059 -0.64537 -0.5632 -0.64653 C -0.56424 -0.64722 -0.56545 -0.64791 -0.5665 -0.64907 C -0.56754 -0.65 -0.56823 -0.65185 -0.56945 -0.65254 C -0.57136 -0.6537 -0.57344 -0.65347 -0.57552 -0.6537 C -0.58177 -0.65903 -0.57396 -0.65324 -0.58525 -0.65741 C -0.58629 -0.65764 -0.58698 -0.65903 -0.58802 -0.65972 C -0.59028 -0.66111 -0.59271 -0.6618 -0.59514 -0.66319 C -0.60591 -0.66944 -0.59844 -0.6669 -0.60677 -0.66921 C -0.60764 -0.67014 -0.61181 -0.6743 -0.61302 -0.67523 C -0.61372 -0.67569 -0.61476 -0.67592 -0.61563 -0.67639 C -0.61719 -0.67731 -0.61858 -0.67893 -0.62014 -0.67986 C -0.62483 -0.68333 -0.62535 -0.68333 -0.62986 -0.68588 C -0.63594 -0.69398 -0.629 -0.68588 -0.63611 -0.69074 C -0.64809 -0.69861 -0.63872 -0.69537 -0.64775 -0.69791 C -0.65434 -0.70208 -0.64827 -0.69861 -0.65573 -0.70139 C -0.66094 -0.70324 -0.6658 -0.70579 -0.67101 -0.70741 C -0.68143 -0.71065 -0.68941 -0.71018 -0.70052 -0.71088 C -0.70486 -0.71204 -0.70938 -0.71296 -0.71389 -0.71458 C -0.71684 -0.71551 -0.71962 -0.71736 -0.72275 -0.71805 C -0.7349 -0.7206 -0.76893 -0.72222 -0.77639 -0.72268 C -0.79479 -0.72245 -0.8132 -0.72268 -0.83177 -0.72153 C -0.83594 -0.72129 -0.83993 -0.71967 -0.84427 -0.71921 C -0.85104 -0.71852 -0.85782 -0.71852 -0.86476 -0.71805 C -0.86771 -0.71736 -0.87066 -0.7162 -0.87361 -0.71574 C -0.88368 -0.71342 -0.88716 -0.71319 -0.8967 -0.71204 L -0.90035 -0.71088 " pathEditMode="relative" rAng="0" ptsTypes="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37" y="-3588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7 0.00394 L 0.13507 0.00394 C 0.13524 -0.00717 0.13715 -0.08055 0.13854 -0.0993 C 0.14063 -0.1243 0.14375 -0.1493 0.14583 -0.1743 C 0.14653 -0.18125 0.14688 -0.18819 0.14774 -0.1949 C 0.15208 -0.22824 0.14896 -0.18958 0.15226 -0.22037 C 0.15382 -0.23518 0.15347 -0.24236 0.1559 -0.25555 C 0.15729 -0.26296 0.15903 -0.27013 0.16042 -0.27754 C 0.16129 -0.28171 0.16129 -0.28657 0.16233 -0.29074 C 0.16337 -0.29537 0.16563 -0.29953 0.16684 -0.30416 C 0.17465 -0.3331 0.16597 -0.31041 0.175 -0.33194 C 0.17535 -0.33472 0.17517 -0.33773 0.17587 -0.3405 C 0.17674 -0.34328 0.17847 -0.34513 0.17951 -0.34768 C 0.18038 -0.34976 0.18073 -0.35185 0.18142 -0.3537 C 0.18195 -0.35555 0.18264 -0.35694 0.18316 -0.35856 C 0.18351 -0.36064 0.18351 -0.36273 0.18403 -0.36481 C 0.18438 -0.36597 0.18542 -0.36712 0.18594 -0.36828 C 0.18681 -0.37083 0.18767 -0.37314 0.18854 -0.37569 C 0.18906 -0.37685 0.18993 -0.378 0.19045 -0.37916 C 0.1941 -0.39004 0.1901 -0.38402 0.19583 -0.39629 C 0.19653 -0.39768 0.19774 -0.39861 0.19861 -0.39976 C 0.19931 -0.40231 0.19965 -0.40486 0.20035 -0.40717 C 0.20174 -0.41064 0.20399 -0.41319 0.20504 -0.41689 C 0.20521 -0.41805 0.20538 -0.41944 0.2059 -0.4206 C 0.20695 -0.42245 0.20833 -0.42361 0.20955 -0.42523 C 0.21424 -0.4412 0.20833 -0.42453 0.21406 -0.43379 C 0.21597 -0.4368 0.21615 -0.44143 0.21771 -0.44467 C 0.21962 -0.44861 0.2217 -0.45231 0.22413 -0.45555 C 0.22622 -0.45856 0.22882 -0.46087 0.23038 -0.46412 C 0.23889 -0.48101 0.23403 -0.47546 0.24323 -0.48356 C 0.24531 -0.48796 0.24618 -0.49398 0.24948 -0.49675 C 0.25816 -0.50462 0.25347 -0.49953 0.2632 -0.51273 C 0.27552 -0.52916 0.26979 -0.52337 0.27951 -0.53194 C 0.28177 -0.53634 0.2842 -0.54236 0.28767 -0.54537 C 0.28924 -0.54675 0.29132 -0.54699 0.29323 -0.54768 C 0.29497 -0.55023 0.29705 -0.55231 0.29861 -0.55509 C 0.30278 -0.56226 0.29445 -0.55532 0.30313 -0.56111 C 0.31597 -0.58148 0.29983 -0.55833 0.3132 -0.57083 C 0.31476 -0.57222 0.31545 -0.575 0.31684 -0.57685 C 0.31823 -0.5787 0.31979 -0.58009 0.32135 -0.58171 C 0.32656 -0.58796 0.32292 -0.58564 0.3276 -0.58773 C 0.32882 -0.58935 0.32986 -0.5912 0.33125 -0.59259 C 0.33212 -0.59328 0.33316 -0.59328 0.33403 -0.59375 C 0.33681 -0.59606 0.33958 -0.59861 0.34219 -0.60115 C 0.3434 -0.60231 0.34479 -0.60324 0.34583 -0.60486 C 0.34688 -0.60625 0.3474 -0.60833 0.34861 -0.60949 C 0.3526 -0.61435 0.35451 -0.61527 0.35868 -0.61805 C 0.36389 -0.62754 0.35833 -0.61967 0.36493 -0.62407 C 0.36632 -0.625 0.36736 -0.62638 0.36858 -0.62777 C 0.36927 -0.62847 0.36962 -0.62962 0.37049 -0.63032 C 0.37118 -0.63078 0.37222 -0.63101 0.37309 -0.63148 C 0.37622 -0.63773 0.37326 -0.6331 0.37865 -0.6375 C 0.38472 -0.64259 0.37951 -0.64027 0.38594 -0.64236 L 0.39132 -0.64722 C 0.39219 -0.64791 0.39306 -0.64907 0.3941 -0.64953 L 0.39861 -0.65208 C 0.39948 -0.65324 0.40017 -0.65462 0.40139 -0.65578 C 0.40208 -0.65648 0.40313 -0.65625 0.40399 -0.65694 C 0.41024 -0.66111 0.40278 -0.6581 0.41042 -0.66041 C 0.41233 -0.66226 0.41441 -0.66435 0.41684 -0.66527 C 0.41823 -0.66597 0.41979 -0.6662 0.42135 -0.66666 C 0.42813 -0.67268 0.41858 -0.66481 0.43125 -0.67013 C 0.43385 -0.67129 0.43611 -0.67361 0.43854 -0.675 C 0.44028 -0.67615 0.44236 -0.67638 0.4441 -0.67754 C 0.45573 -0.68425 0.44705 -0.68055 0.4559 -0.68472 C 0.45764 -0.68564 0.45938 -0.68657 0.46129 -0.68726 C 0.46545 -0.68865 0.46997 -0.68888 0.47396 -0.69074 C 0.47969 -0.69328 0.47587 -0.69189 0.48594 -0.69444 C 0.48733 -0.69537 0.48889 -0.69606 0.49045 -0.69699 C 0.49167 -0.69768 0.49271 -0.69861 0.4941 -0.6993 C 0.49514 -0.7 0.49653 -0.7 0.49774 -0.70046 C 0.49948 -0.70115 0.50122 -0.70231 0.50313 -0.703 C 0.50521 -0.7037 0.50747 -0.7037 0.50955 -0.70416 C 0.51198 -0.70486 0.51441 -0.70578 0.51684 -0.70648 C 0.51823 -0.70694 0.51979 -0.7074 0.52135 -0.70787 C 0.52379 -0.71111 0.52257 -0.71041 0.52674 -0.71134 C 0.53889 -0.71458 0.53594 -0.71388 0.54948 -0.71504 C 0.55226 -0.71597 0.55486 -0.71689 0.55764 -0.71759 C 0.56007 -0.71805 0.5625 -0.71805 0.56493 -0.71875 C 0.56719 -0.71921 0.5691 -0.72037 0.57135 -0.72106 C 0.58646 -0.72615 0.58247 -0.72523 0.59306 -0.72708 L 0.62135 -0.72592 C 0.62847 -0.72546 0.63281 -0.72476 0.63941 -0.72245 C 0.64566 -0.72013 0.65174 -0.71828 0.65764 -0.71504 L 0.66667 -0.71018 C 0.67222 -0.703 0.66719 -0.70879 0.67865 -0.70185 C 0.68767 -0.69606 0.67535 -0.70208 0.68403 -0.69814 C 0.6901 -0.69004 0.68299 -0.69814 0.69045 -0.69328 C 0.69288 -0.69143 0.69514 -0.68912 0.69757 -0.68726 C 0.69948 -0.68587 0.70139 -0.68495 0.70313 -0.68356 C 0.70434 -0.6824 0.70538 -0.68078 0.70677 -0.67986 C 0.70816 -0.67916 0.70972 -0.67916 0.71129 -0.6787 C 0.72674 -0.66319 0.7 -0.68958 0.72031 -0.67152 C 0.72153 -0.67037 0.72205 -0.66875 0.72309 -0.66782 C 0.72604 -0.66481 0.72917 -0.66203 0.73212 -0.65925 C 0.7375 -0.65462 0.73906 -0.65486 0.74497 -0.64837 C 0.74757 -0.6456 0.74948 -0.64143 0.75226 -0.63865 C 0.75434 -0.63657 0.7566 -0.63495 0.75851 -0.63263 C 0.76632 -0.62314 0.77379 -0.61342 0.78125 -0.60347 C 0.79948 -0.57986 0.79028 -0.58564 0.80226 -0.57939 C 0.80521 -0.57546 0.81267 -0.56574 0.81493 -0.56111 C 0.81719 -0.55648 0.81806 -0.55092 0.82031 -0.54652 C 0.82379 -0.54027 0.82847 -0.53541 0.83212 -0.52962 C 0.83333 -0.52777 0.83368 -0.52523 0.8349 -0.52361 C 0.8375 -0.51967 0.84063 -0.51643 0.84306 -0.51273 C 0.85226 -0.49861 0.84722 -0.50601 0.85851 -0.49074 C 0.85938 -0.48726 0.86024 -0.48333 0.86129 -0.47986 C 0.86163 -0.47847 0.8625 -0.47754 0.86302 -0.47615 C 0.86406 -0.47384 0.86476 -0.47129 0.8658 -0.46898 C 0.86684 -0.46689 0.8684 -0.46504 0.86945 -0.46296 C 0.87118 -0.45902 0.87222 -0.45462 0.87396 -0.45069 C 0.8757 -0.44699 0.8776 -0.44351 0.87951 -0.43981 C 0.88247 -0.42361 0.87778 -0.4456 0.89583 -0.41203 C 0.89809 -0.40787 0.90122 -0.40231 0.90313 -0.39745 C 0.90347 -0.39629 0.90347 -0.3949 0.90399 -0.39375 C 0.90538 -0.3912 0.90712 -0.38912 0.90851 -0.38657 C 0.9132 -0.3787 0.9092 -0.38449 0.91406 -0.378 C 0.91424 -0.37685 0.91441 -0.37546 0.91493 -0.3743 C 0.91545 -0.37314 0.91615 -0.37199 0.91667 -0.37083 C 0.91892 -0.36643 0.92101 -0.36203 0.92309 -0.3574 C 0.92674 -0.34953 0.92448 -0.353 0.92951 -0.34652 C 0.93073 -0.34166 0.93142 -0.33773 0.93316 -0.3331 C 0.93629 -0.32384 0.93507 -0.32824 0.93854 -0.3199 C 0.93924 -0.31828 0.93958 -0.31666 0.94028 -0.31504 C 0.94601 -0.30254 0.94201 -0.31296 0.9467 -0.30162 C 0.94826 -0.29791 0.94861 -0.29699 0.94948 -0.29328 C 0.95035 -0.28912 0.95087 -0.28495 0.95226 -0.28101 C 0.95295 -0.2787 0.95486 -0.27731 0.95573 -0.275 C 0.95695 -0.27245 0.95747 -0.26921 0.95851 -0.26643 C 0.95955 -0.26365 0.96094 -0.26087 0.96215 -0.2581 C 0.9625 -0.25648 0.96337 -0.25138 0.96406 -0.24953 C 0.96441 -0.24814 0.96528 -0.24722 0.9658 -0.24583 C 0.96771 -0.23587 0.96545 -0.24583 0.96858 -0.2375 C 0.96892 -0.23634 0.9691 -0.23495 0.96945 -0.23379 C 0.97135 -0.22847 0.97118 -0.23194 0.97118 -0.22893 " pathEditMode="relative" ptsTypes="AAAAAAAAAAAAAAAAAAAAAAAAAAAAAAAAAAAAAAAAAAAAAAAAAAAAAAAAAAAAAAAAAAAAAAAA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25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38324" y="7281887"/>
            <a:ext cx="7467350" cy="264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There are some corns that are not going to pop anyway.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The temperature of the container.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The temperature of the microwave oven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Water remained in the container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The position of the corns.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Different containers are used because of accident.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-96715"/>
            <a:ext cx="9144000" cy="1749669"/>
          </a:xfrm>
          <a:prstGeom prst="rect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95598" y="2726009"/>
            <a:ext cx="5552802" cy="830997"/>
          </a:xfrm>
          <a:prstGeom prst="rect">
            <a:avLst/>
          </a:prstGeom>
          <a:solidFill>
            <a:srgbClr val="AEAEAE"/>
          </a:solidFill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UI Light" panose="020B0304030504040204" pitchFamily="34" charset="-122"/>
              </a:rPr>
              <a:t>Evaluation of errors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2029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295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77222 " pathEditMode="relative" rAng="0" ptsTypes="AA">
                                      <p:cBhvr>
                                        <p:cTn id="9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4603" y="-1323439"/>
            <a:ext cx="84194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Do you know the OPTIMAL condition to POP CORNS ?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25" y="-1209889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72" y="-1155390"/>
            <a:ext cx="824592" cy="987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45" y="-1115206"/>
            <a:ext cx="1132432" cy="9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99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-3.88889E-6 0.5914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5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2176 L -0.00052 1.173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575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48148E-6 L 3.88889E-6 1.1652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26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5E-6 1.182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38324" y="7281887"/>
            <a:ext cx="7467350" cy="338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Use smaller and more endurable containers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Wait for the container and microwave oven to cool down before next experiment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Put an insulate shelter outside the system of pan to stabilize the flame and reduce energy loss to the air.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More repetitions on amount of oil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Smaller intervals between distances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Use more advanced equipment like electromagnetic oven.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-96715"/>
            <a:ext cx="9144000" cy="1749669"/>
          </a:xfrm>
          <a:prstGeom prst="rect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04822" y="2805140"/>
            <a:ext cx="5134354" cy="830997"/>
          </a:xfrm>
          <a:prstGeom prst="rect">
            <a:avLst/>
          </a:prstGeom>
          <a:solidFill>
            <a:srgbClr val="AEAEAE"/>
          </a:solidFill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UI Light" panose="020B0304030504040204" pitchFamily="34" charset="-122"/>
              </a:rPr>
              <a:t>How to improve ?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05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295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77223 " pathEditMode="relative" rAng="0" ptsTypes="AA">
                                      <p:cBhvr>
                                        <p:cTn id="9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" y="492365"/>
            <a:ext cx="9144000" cy="58820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49955"/>
              </p:ext>
            </p:extLst>
          </p:nvPr>
        </p:nvGraphicFramePr>
        <p:xfrm>
          <a:off x="-202224" y="761873"/>
          <a:ext cx="11000153" cy="5612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65037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12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204572" y="2964582"/>
            <a:ext cx="2193229" cy="830997"/>
          </a:xfrm>
          <a:prstGeom prst="rect">
            <a:avLst/>
          </a:prstGeom>
          <a:solidFill>
            <a:srgbClr val="AEAEAE"/>
          </a:solidFill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UI Light" panose="020B0304030504040204" pitchFamily="34" charset="-122"/>
              </a:rPr>
              <a:t>Titbits !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962" y="4360986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962" y="3239072"/>
            <a:ext cx="824592" cy="987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08" y="1990042"/>
            <a:ext cx="1132432" cy="9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4.07407E-6 L -0.61979 -4.07407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1.11111E-6 -4.44444E-6 C -0.00556 -0.00509 -0.01198 -0.00926 -0.01667 -0.01551 C -0.0184 -0.01782 -0.01997 -0.02014 -0.0217 -0.02222 C -0.02604 -0.02685 -0.02986 -0.0331 -0.03507 -0.03564 C -0.04271 -0.03889 -0.03837 -0.03726 -0.04844 -0.04004 C -0.04896 -0.04305 -0.04827 -0.04699 -0.05 -0.04884 C -0.05226 -0.05139 -0.05573 -0.04976 -0.05833 -0.05115 C -0.06024 -0.05208 -0.06163 -0.05416 -0.06337 -0.05555 C -0.06563 -0.05717 -0.06788 -0.05833 -0.07014 -0.05995 C -0.07188 -0.06134 -0.07327 -0.06342 -0.075 -0.06435 C -0.07726 -0.06574 -0.07952 -0.06597 -0.08177 -0.06666 C -0.08333 -0.06805 -0.0849 -0.07014 -0.08681 -0.07106 C -0.08889 -0.07222 -0.09115 -0.07245 -0.0934 -0.07338 C -0.09514 -0.07407 -0.09688 -0.07453 -0.09844 -0.07546 C -0.11458 -0.08472 -0.09636 -0.07453 -0.11007 -0.08657 C -0.11146 -0.08796 -0.11354 -0.08796 -0.11511 -0.08889 C -0.12743 -0.09583 -0.11563 -0.09189 -0.13177 -0.0956 C -0.14583 -0.10486 -0.12986 -0.09537 -0.15 -0.10231 C -0.15295 -0.10324 -0.15556 -0.10555 -0.15833 -0.10671 C -0.16702 -0.10995 -0.17483 -0.11134 -0.18333 -0.11342 C -0.21024 -0.12754 -0.17153 -0.10787 -0.20174 -0.1199 C -0.20417 -0.12083 -0.20608 -0.12314 -0.20833 -0.12453 C -0.21059 -0.12546 -0.21285 -0.12615 -0.21511 -0.12662 C -0.24549 -0.13379 -0.24028 -0.13264 -0.26511 -0.13541 L -0.43004 -0.13333 C -0.43524 -0.1331 -0.44011 -0.13009 -0.44514 -0.12893 C -0.45174 -0.12708 -0.45833 -0.125 -0.46511 -0.12453 C -0.48455 -0.12268 -0.50399 -0.12291 -0.52344 -0.12222 C -0.52622 -0.12083 -0.52882 -0.11921 -0.53177 -0.11782 C -0.53507 -0.1162 -0.53872 -0.11597 -0.54167 -0.11342 C -0.5467 -0.10879 -0.5474 -0.10787 -0.5533 -0.10439 C -0.55504 -0.10347 -0.55677 -0.10324 -0.55833 -0.10231 C -0.56059 -0.10092 -0.56267 -0.09884 -0.56511 -0.09768 C -0.56927 -0.0956 -0.57274 -0.09606 -0.57674 -0.09328 C -0.5882 -0.08564 -0.57396 -0.09097 -0.59011 -0.08657 C -0.59219 -0.08518 -0.59445 -0.08356 -0.5967 -0.08217 C -0.59827 -0.08125 -0.60017 -0.08101 -0.60174 -0.08009 C -0.6132 -0.07222 -0.59948 -0.07801 -0.61337 -0.07338 C -0.61511 -0.07176 -0.61667 -0.07014 -0.6184 -0.06898 C -0.61997 -0.06782 -0.6217 -0.06736 -0.62344 -0.06666 C -0.63333 -0.06273 -0.63333 -0.06273 -0.64167 -0.05995 C -0.6434 -0.05856 -0.64479 -0.05648 -0.6467 -0.05555 C -0.65434 -0.05208 -0.65556 -0.05509 -0.66163 -0.05115 C -0.66354 -0.05 -0.66493 -0.04791 -0.66667 -0.04676 C -0.66823 -0.0456 -0.67014 -0.04537 -0.6717 -0.04444 C -0.67344 -0.04328 -0.67483 -0.04097 -0.67674 -0.04004 C -0.68542 -0.03495 -0.68177 -0.0412 -0.69011 -0.03333 C -0.7007 -0.02314 -0.68872 -0.0287 -0.70174 -0.02453 C -0.71406 -0.0081 -0.69809 -0.02685 -0.71511 -0.01551 C -0.71719 -0.01412 -0.71823 -0.01088 -0.71997 -0.00879 C -0.72726 -0.00092 -0.72344 -0.00833 -0.73004 0.00232 C -0.73125 0.00417 -0.73177 0.00741 -0.73333 0.0088 C -0.73524 0.01065 -0.73785 0.00996 -0.74011 0.01111 C -0.74271 0.0125 -0.74931 0.01713 -0.75174 0.01991 C -0.75521 0.02408 -0.75799 0.02963 -0.76163 0.03334 C -0.76389 0.03565 -0.76632 0.0375 -0.7684 0.04005 C -0.77188 0.04422 -0.7783 0.05324 -0.7783 0.05324 C -0.77899 0.05556 -0.77899 0.05811 -0.78004 0.05996 C -0.78125 0.06204 -0.78351 0.06274 -0.78507 0.06436 C -0.78681 0.06644 -0.78854 0.06875 -0.79011 0.07107 C -0.79236 0.07477 -0.79392 0.0794 -0.7967 0.08218 C -0.80955 0.09491 -0.82535 0.10255 -0.83663 0.11783 C -0.84427 0.12778 -0.85608 0.14445 -0.86511 0.15324 C -0.87309 0.16135 -0.88212 0.16713 -0.89011 0.17547 C -0.9 0.18611 -0.89531 0.18172 -0.9033 0.18889 C -0.90747 0.20556 -0.90191 0.18496 -0.90833 0.20209 C -0.9092 0.20417 -0.90886 0.20718 -0.91007 0.2088 C -0.91129 0.21042 -0.91337 0.21042 -0.91511 0.21111 C -0.92257 0.22639 -0.91337 0.20741 -0.92344 0.22894 C -0.92448 0.23102 -0.92535 0.23357 -0.92674 0.23542 C -0.92813 0.2375 -0.93021 0.2382 -0.93177 0.24005 C -0.93524 0.24422 -0.93837 0.24885 -0.94167 0.25324 C -0.94445 0.25695 -0.94792 0.25996 -0.95 0.26436 C -0.95104 0.26667 -0.95191 0.26922 -0.9533 0.27107 C -0.95573 0.27385 -0.95903 0.27524 -0.96163 0.27778 C -0.96354 0.27963 -0.96493 0.28241 -0.96667 0.28449 C -0.96823 0.28611 -0.97031 0.28704 -0.9717 0.28889 C -0.97361 0.29144 -0.97448 0.29561 -0.97674 0.29769 C -0.97847 0.29954 -0.98108 0.29931 -0.98333 0.3 C -0.98386 0.30209 -0.98386 0.30486 -0.98507 0.30672 C -0.98785 0.31158 -0.99167 0.31551 -0.99497 0.31991 L -1 0.32662 C -1.00174 0.32894 -1.00347 0.33079 -1.00504 0.33334 C -1.00781 0.33774 -1.01024 0.3426 -1.01337 0.34653 C -1.04184 0.38264 -1.06267 0.40741 -1.09149 0.43774 C -1.10313 0.44977 -1.1184 0.45695 -1.12656 0.47315 C -1.13125 0.48264 -1.12813 0.47871 -1.13646 0.48426 C -1.13698 0.48658 -1.13715 0.48912 -1.1382 0.49098 C -1.13941 0.49306 -1.14167 0.49375 -1.14323 0.49537 C -1.14497 0.49746 -1.14653 0.5 -1.14809 0.50209 C -1.14879 0.5044 -1.14879 0.50695 -1.14983 0.5088 C -1.15278 0.51366 -1.1599 0.52223 -1.1599 0.52223 C -1.16268 0.5338 -1.15938 0.52477 -1.16649 0.53334 C -1.16997 0.5375 -1.17656 0.54653 -1.17656 0.54653 C -1.18108 0.56482 -1.17309 0.53658 -1.1882 0.56667 C -1.19462 0.5794 -1.18785 0.56783 -1.19653 0.57778 C -1.21059 0.59375 -1.1967 0.58079 -1.20816 0.59098 C -1.21042 0.59537 -1.21215 0.60047 -1.21476 0.6044 C -1.21719 0.60787 -1.22049 0.61019 -1.22309 0.6132 C -1.225 0.61528 -1.22656 0.6176 -1.22813 0.61991 C -1.22986 0.62686 -1.22952 0.62848 -1.2349 0.63311 C -1.23629 0.63449 -1.2382 0.63473 -1.23976 0.63542 C -1.26667 0.6713 -1.2257 0.61899 -1.26146 0.65533 C -1.29653 0.69098 -1.25868 0.66343 -1.28976 0.68426 C -1.29202 0.68866 -1.29358 0.69399 -1.29653 0.69769 C -1.29774 0.69931 -1.3 0.69861 -1.30156 0.69977 C -1.30399 0.70232 -1.3059 0.70579 -1.30816 0.7088 C -1.31215 0.72454 -1.30851 0.71945 -1.31649 0.72662 C -1.31754 0.72871 -1.31893 0.73079 -1.31979 0.73311 C -1.32118 0.7375 -1.32118 0.7426 -1.32309 0.74653 C -1.32431 0.74885 -1.32552 0.7507 -1.32656 0.75324 C -1.32726 0.75533 -1.32708 0.75811 -1.32813 0.75996 C -1.32934 0.76204 -1.33143 0.76274 -1.33316 0.76436 C -1.3342 0.76736 -1.33472 0.77084 -1.33646 0.77315 C -1.33768 0.77477 -1.33993 0.77431 -1.34149 0.77547 C -1.35052 0.78172 -1.3599 0.7875 -1.36823 0.79537 C -1.37882 0.80533 -1.38837 0.81713 -1.39809 0.82871 C -1.40347 0.83496 -1.40833 0.8419 -1.4132 0.84885 C -1.41511 0.85139 -1.41615 0.8551 -1.41823 0.85764 C -1.42014 0.86019 -1.42257 0.86204 -1.42483 0.86436 L -1.42656 0.87107 " pathEditMode="relative" ptsTypes="AAAAAAAAAAAAAAAAAAAAAAAAAAAAAAAAAAAAAAAAAAAAAAAAAAAAAAAAAAAAAAAAAAAAAAAAAAAAAAAAAAAAAAAAAAAAAAAAAAAAAAAAAAAAAAAAAAAAAAAA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7.03704E-6 L 0.00017 7.03704E-6 L -0.02326 -0.00879 C -0.0276 -0.01041 -0.03212 -0.01249 -0.03663 -0.01319 C -0.05035 -0.0155 -0.06441 -0.0162 -0.0783 -0.01759 C -0.10226 -0.02476 -0.0842 -0.0199 -0.10486 -0.0243 C -0.11163 -0.02569 -0.11823 -0.02754 -0.125 -0.0287 C -0.13108 -0.02986 -0.13715 -0.03032 -0.14323 -0.03101 C -0.17448 -0.04027 -0.14375 -0.03194 -0.19653 -0.03981 C -0.20382 -0.04097 -0.21111 -0.04282 -0.21823 -0.04421 L -0.3849 -0.04212 C -0.39948 -0.04166 -0.41389 -0.03888 -0.4283 -0.03773 C -0.43941 -0.0368 -0.45052 -0.03587 -0.46163 -0.03541 L -0.62986 -0.03101 C -0.63819 -0.03032 -0.6467 -0.03032 -0.65503 -0.0287 C -0.65799 -0.02823 -0.66042 -0.02523 -0.66337 -0.0243 C -0.66823 -0.02291 -0.67326 -0.02291 -0.6783 -0.02222 C -0.70469 -0.01041 -0.67396 -0.02291 -0.7316 -0.01111 C -0.73507 -0.01018 -0.73819 -0.00717 -0.74167 -0.00648 C -0.74931 -0.00509 -0.75712 -0.00509 -0.76493 -0.00439 C -0.77101 -0.00277 -0.77708 -0.00092 -0.78333 7.03704E-6 C -0.88003 0.01667 -0.76892 -0.00393 -0.83837 0.00672 C -0.84549 0.00788 -0.85278 0.0095 -0.8599 0.01112 C -0.86441 0.01227 -0.86875 0.01505 -0.87326 0.01575 C -0.88594 0.01737 -0.89878 0.01714 -0.91163 0.01783 C -0.91493 0.01945 -0.91823 0.02153 -0.9217 0.02223 C -0.92708 0.02362 -0.93281 0.02362 -0.93837 0.02454 C -0.95278 0.02732 -0.96753 0.02871 -0.9816 0.03334 C -0.98611 0.03496 -0.99063 0.03589 -0.99497 0.03797 C -0.99896 0.03959 -1.0026 0.0426 -1.0066 0.04445 C -1.00885 0.04561 -1.01111 0.04584 -1.01337 0.04677 C -1.03212 0.0551 -1.01233 0.04815 -1.0283 0.05348 C -1.04271 0.06621 -1.02448 0.05093 -1.03837 0.05996 C -1.0401 0.06135 -1.04132 0.06366 -1.04323 0.06459 C -1.05625 0.06968 -1.07656 0.0757 -1.09149 0.0801 C -1.10139 0.08889 -1.09254 0.08264 -1.11146 0.08681 C -1.11319 0.08704 -1.11476 0.08843 -1.11649 0.08889 C -1.12083 0.09052 -1.12535 0.09214 -1.12986 0.09329 C -1.15434 0.10001 -1.1533 0.09931 -1.17309 0.10232 C -1.18455 0.10996 -1.17743 0.10556 -1.19479 0.11343 L -1.19983 0.11552 C -1.20139 0.11644 -1.2033 0.11667 -1.20486 0.11783 C -1.21406 0.12385 -1.20903 0.12153 -1.21979 0.12454 C -1.22153 0.12663 -1.22292 0.12917 -1.22483 0.13126 C -1.23299 0.14028 -1.23889 0.13797 -1.25139 0.14237 C -1.25538 0.14352 -1.2592 0.14514 -1.26319 0.14677 C -1.26476 0.14746 -1.26649 0.14792 -1.26806 0.14885 C -1.26997 0.15001 -1.27135 0.15232 -1.27309 0.15348 C -1.27517 0.15464 -1.2776 0.15464 -1.27986 0.15556 C -1.28403 0.15718 -1.29167 0.16135 -1.29653 0.16227 C -1.29809 0.16251 -1.29983 0.16227 -1.30156 0.16227 " pathEditMode="relative" ptsTypes="AAAAAAAAAAAAAAAAAAAAAAAAAAAAAAAAAAAAAAAAAAAAAAAAA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6 1.85185E-6 L -8.33333E-6 1.85185E-6 L -0.01667 -0.02245 C -0.02067 -0.02754 -0.02344 -0.03194 -0.02848 -0.03565 C -0.02987 -0.0368 -0.03178 -0.03727 -0.03334 -0.03796 C -0.03976 -0.05069 -0.03299 -0.03912 -0.04515 -0.05116 C -0.04706 -0.05324 -0.0481 -0.05625 -0.05001 -0.05787 C -0.05157 -0.05926 -0.05348 -0.05903 -0.05504 -0.06018 C -0.05695 -0.06134 -0.05834 -0.06342 -0.06008 -0.06458 C -0.06581 -0.06829 -0.06528 -0.06551 -0.07171 -0.06898 C -0.0764 -0.07153 -0.08039 -0.07592 -0.08508 -0.07801 C -0.08681 -0.0787 -0.08854 -0.07916 -0.09011 -0.08009 C -0.09236 -0.08148 -0.09445 -0.08356 -0.09671 -0.08449 C -0.10001 -0.08588 -0.10348 -0.08611 -0.10678 -0.0868 C -0.11893 -0.09768 -0.10365 -0.08449 -0.11841 -0.0956 C -0.12015 -0.09699 -0.12153 -0.09907 -0.12344 -0.10023 C -0.12553 -0.10139 -0.12778 -0.10162 -0.13004 -0.10231 C -0.1356 -0.10393 -0.14115 -0.10532 -0.14671 -0.10671 C -0.15765 -0.11412 -0.14914 -0.10926 -0.16008 -0.11342 C -0.16737 -0.11643 -0.17449 -0.11944 -0.18178 -0.12245 C -0.18403 -0.12315 -0.18612 -0.12407 -0.18837 -0.12454 C -0.19567 -0.12639 -0.20278 -0.12754 -0.21008 -0.12893 C -0.21511 -0.13356 -0.21685 -0.13588 -0.22344 -0.13796 C -0.22726 -0.13912 -0.23126 -0.13935 -0.23508 -0.14028 C -0.23837 -0.14305 -0.24115 -0.14791 -0.24515 -0.14907 C -0.2474 -0.14977 -0.25747 -0.15208 -0.26008 -0.15347 C -0.26233 -0.15463 -0.26442 -0.15671 -0.26667 -0.15787 C -0.26841 -0.15879 -0.27015 -0.15926 -0.27171 -0.16018 C -0.27449 -0.16157 -0.27726 -0.16342 -0.28004 -0.16458 C -0.28334 -0.16597 -0.29393 -0.16991 -0.29844 -0.17129 C -0.30122 -0.17199 -0.304 -0.17268 -0.30678 -0.17361 C -0.30903 -0.175 -0.31112 -0.17685 -0.31337 -0.17801 C -0.3224 -0.18241 -0.32605 -0.18264 -0.33508 -0.18472 C -0.3514 -0.20208 -0.33837 -0.1912 -0.37171 -0.19791 C -0.37344 -0.19838 -0.37518 -0.1993 -0.37674 -0.20023 C -0.37952 -0.20162 -0.3823 -0.20301 -0.38508 -0.20463 C -0.38733 -0.20602 -0.38942 -0.20787 -0.39167 -0.20903 C -0.40365 -0.21551 -0.40365 -0.21389 -0.41841 -0.21574 C -0.43126 -0.2243 -0.41876 -0.21713 -0.43837 -0.22245 C -0.47761 -0.23287 -0.40157 -0.22037 -0.48004 -0.23125 C -0.48612 -0.23217 -0.49237 -0.23264 -0.49844 -0.23356 C -0.5073 -0.23495 -0.51615 -0.2368 -0.52501 -0.23796 C -0.56233 -0.24282 -0.57171 -0.24259 -0.60834 -0.24467 C -0.62553 -0.24838 -0.6389 -0.25185 -0.65678 -0.25347 C -0.679 -0.25555 -0.70122 -0.25625 -0.72344 -0.25787 L -0.80834 -0.26458 L -0.87171 -0.26898 L -1.0816 -0.26458 C -1.08716 -0.26458 -1.09272 -0.26319 -1.09827 -0.2625 C -1.11581 -0.25995 -1.11181 -0.26088 -1.12987 -0.25579 C -1.1349 -0.2544 -1.13976 -0.25231 -1.14497 -0.25139 C -1.15157 -0.25 -1.15834 -0.24977 -1.16494 -0.24907 C -1.1889 -0.24004 -1.16285 -0.24884 -1.19497 -0.24236 C -1.20001 -0.24143 -1.20487 -0.23866 -1.2099 -0.23796 C -1.22327 -0.23634 -1.23664 -0.23657 -1.25001 -0.23565 C -1.25383 -0.23426 -1.25765 -0.23241 -1.26164 -0.23125 C -1.27917 -0.22685 -1.29046 -0.22523 -1.3066 -0.22245 C -1.32084 -0.20972 -1.30278 -0.225 -1.31667 -0.21574 C -1.31841 -0.21458 -1.3198 -0.21273 -1.32153 -0.21134 C -1.32258 -0.21041 -1.32379 -0.20972 -1.32501 -0.20903 " pathEditMode="relative" ptsTypes="AAAAAAAAAAAAAAAAAAAAAAAAAAAAAAAAAAAAAAAAAAAAAAAAAAAAAAAAAA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06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6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0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36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17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03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48371" y="6858000"/>
            <a:ext cx="3875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Motivation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35332" y="3027208"/>
            <a:ext cx="4236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Jim’s favorite food is popcorn…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8" y="6922996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85" y="6977495"/>
            <a:ext cx="824592" cy="987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58" y="7017679"/>
            <a:ext cx="1132432" cy="9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89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8 -0.0162 L 0.0908 -0.01597 C 0.09427 -0.0794 0.09011 -0.01759 0.09705 -0.08773 C 0.09965 -0.11458 0.09774 -0.10833 0.1007 -0.13148 C 0.10295 -0.1493 0.10556 -0.1669 0.10799 -0.18472 C 0.10955 -0.19606 0.1125 -0.21875 0.1125 -0.21852 C 0.11302 -0.22708 0.11476 -0.26018 0.11615 -0.27083 C 0.11667 -0.27546 0.11806 -0.27963 0.11893 -0.28426 C 0.11979 -0.28889 0.12136 -0.29977 0.12257 -0.30486 C 0.12448 -0.31296 0.12587 -0.32153 0.12882 -0.32893 L 0.13438 -0.34236 C 0.13559 -0.34954 0.13663 -0.35833 0.13889 -0.36528 C 0.14097 -0.37199 0.14202 -0.37917 0.14531 -0.38472 C 0.14618 -0.38634 0.14722 -0.38796 0.14792 -0.38958 C 0.14879 -0.39143 0.14931 -0.39352 0.14983 -0.3956 C 0.15018 -0.39722 0.15 -0.39907 0.1507 -0.40046 C 0.15156 -0.40255 0.15313 -0.4037 0.15434 -0.40532 C 0.15886 -0.42338 0.15452 -0.41018 0.16077 -0.42245 C 0.16476 -0.43032 0.16823 -0.43889 0.17257 -0.44653 C 0.17396 -0.4493 0.17639 -0.45116 0.17795 -0.45393 C 0.18125 -0.45926 0.18386 -0.46528 0.18698 -0.47083 C 0.19132 -0.47801 0.19097 -0.47407 0.19618 -0.48171 C 0.19757 -0.4838 0.19827 -0.48704 0.19983 -0.48889 C 0.20156 -0.49143 0.20434 -0.49259 0.20608 -0.49514 C 0.22222 -0.51643 0.20313 -0.49583 0.21893 -0.51574 C 0.22136 -0.51875 0.22448 -0.52106 0.22709 -0.52407 C 0.22969 -0.52755 0.23195 -0.53148 0.23438 -0.53495 C 0.23524 -0.53634 0.23611 -0.5375 0.23698 -0.53866 C 0.23785 -0.53958 0.23889 -0.54028 0.23976 -0.5412 C 0.24132 -0.54768 0.23941 -0.54282 0.2434 -0.54606 C 0.24705 -0.54884 0.2434 -0.54815 0.24705 -0.55208 C 0.24774 -0.55278 0.24896 -0.55278 0.24983 -0.55324 C 0.25382 -0.56134 0.24844 -0.55208 0.25799 -0.56042 C 0.26771 -0.56921 0.25781 -0.56505 0.26615 -0.56782 C 0.26823 -0.56944 0.27049 -0.57083 0.27257 -0.57268 C 0.27587 -0.57546 0.27899 -0.5787 0.28247 -0.58102 C 0.2842 -0.58241 0.28611 -0.58264 0.28802 -0.58356 C 0.29045 -0.58495 0.29288 -0.58657 0.29531 -0.58842 C 0.29653 -0.58935 0.29757 -0.5912 0.29879 -0.59213 C 0.30087 -0.59329 0.30313 -0.59352 0.30521 -0.59444 C 0.30643 -0.59514 0.30781 -0.59583 0.30886 -0.59676 C 0.30955 -0.59745 0.3099 -0.59884 0.31077 -0.5993 C 0.31268 -0.60023 0.31493 -0.6 0.31702 -0.60046 C 0.32222 -0.60162 0.32761 -0.60185 0.33247 -0.60417 C 0.33334 -0.60463 0.33438 -0.60486 0.33524 -0.60532 C 0.33646 -0.60602 0.3375 -0.60717 0.33889 -0.60787 C 0.34097 -0.6088 0.34306 -0.60949 0.34514 -0.61018 C 0.35035 -0.61204 0.35035 -0.61157 0.35712 -0.61389 C 0.3592 -0.61458 0.36129 -0.61528 0.36337 -0.6162 C 0.36893 -0.61875 0.37222 -0.6213 0.37795 -0.62222 C 0.38281 -0.62315 0.38768 -0.62315 0.39254 -0.62361 C 0.39514 -0.6243 0.39792 -0.62477 0.4007 -0.62592 C 0.40191 -0.62639 0.40295 -0.62801 0.40434 -0.62847 C 0.40695 -0.62917 0.40972 -0.62917 0.4125 -0.62963 C 0.41597 -0.63426 0.4125 -0.63055 0.41979 -0.63333 C 0.42136 -0.6338 0.42274 -0.63518 0.42431 -0.63565 C 0.42604 -0.63634 0.42795 -0.63634 0.42969 -0.6368 C 0.44792 -0.64329 0.43212 -0.63842 0.44063 -0.64167 C 0.44271 -0.64259 0.44479 -0.64352 0.44705 -0.64421 C 0.45 -0.64491 0.45313 -0.64514 0.45608 -0.64537 L 0.48247 -0.64768 L 0.49983 -0.64907 C 0.51754 -0.65231 0.51649 -0.65278 0.53976 -0.65255 L 0.66337 -0.65023 C 0.66459 -0.64977 0.6658 -0.6493 0.66702 -0.64907 C 0.6757 -0.64653 0.67309 -0.64653 0.67709 -0.64653 " pathEditMode="relative" rAng="0" ptsTypes="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6" y="-318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361 -0.00486 L -0.32361 -0.00463 C -0.32431 -0.03032 -0.32466 -0.05579 -0.32552 -0.08125 C -0.3257 -0.08958 -0.32691 -0.09791 -0.32726 -0.10625 C -0.32917 -0.14329 -0.3283 -0.15046 -0.33177 -0.18588 C -0.33212 -0.18912 -0.33299 -0.19213 -0.33351 -0.19537 C -0.33386 -0.19791 -0.3342 -0.20023 -0.33438 -0.20254 C -0.33559 -0.21366 -0.33611 -0.225 -0.33802 -0.23588 C -0.33854 -0.23958 -0.33907 -0.24305 -0.33976 -0.24653 C -0.34028 -0.2493 -0.34202 -0.25324 -0.34236 -0.25625 C -0.34323 -0.26041 -0.34358 -0.26481 -0.34427 -0.26921 C -0.34532 -0.27708 -0.34636 -0.28194 -0.34775 -0.28958 C -0.34948 -0.31713 -0.34688 -0.29074 -0.35226 -0.3169 C -0.35313 -0.32106 -0.3533 -0.32569 -0.354 -0.32986 C -0.35469 -0.3331 -0.3566 -0.33773 -0.35764 -0.34074 C -0.35816 -0.34629 -0.35938 -0.36296 -0.36025 -0.3669 C -0.36094 -0.36967 -0.36389 -0.37407 -0.36389 -0.37384 C -0.36528 -0.38125 -0.36563 -0.38426 -0.36841 -0.39305 C -0.36893 -0.39514 -0.36945 -0.39699 -0.37014 -0.39907 C -0.37188 -0.40347 -0.37396 -0.40764 -0.37552 -0.41204 C -0.37622 -0.41435 -0.37639 -0.4169 -0.37726 -0.41921 C -0.3783 -0.42176 -0.38091 -0.42639 -0.38091 -0.42616 C -0.38108 -0.4287 -0.38108 -0.43125 -0.38177 -0.43356 C -0.38212 -0.43495 -0.38299 -0.43588 -0.38351 -0.43704 C -0.3842 -0.43866 -0.38472 -0.44028 -0.38525 -0.4419 C -0.38577 -0.44305 -0.38663 -0.44421 -0.38716 -0.44537 C -0.39167 -0.45879 -0.38716 -0.45139 -0.39341 -0.45972 C -0.39479 -0.46435 -0.39514 -0.4662 -0.39688 -0.47037 C -0.39775 -0.47245 -0.39844 -0.47454 -0.39966 -0.47639 C -0.4007 -0.47824 -0.40209 -0.4794 -0.40313 -0.48125 C -0.40417 -0.48264 -0.40486 -0.48449 -0.40591 -0.48588 C -0.4066 -0.48727 -0.40782 -0.48819 -0.40851 -0.48958 C -0.40955 -0.49143 -0.41007 -0.49352 -0.41111 -0.49537 C -0.41198 -0.49676 -0.41302 -0.49768 -0.41389 -0.49907 C -0.41459 -0.5 -0.41493 -0.50139 -0.41563 -0.50254 C -0.4165 -0.50393 -0.41754 -0.50486 -0.41841 -0.50625 C -0.41945 -0.5081 -0.42014 -0.51018 -0.42101 -0.51204 C -0.42153 -0.51319 -0.42205 -0.51458 -0.42275 -0.51574 C -0.42361 -0.51666 -0.42466 -0.51736 -0.42552 -0.51805 C -0.42639 -0.52014 -0.42691 -0.52245 -0.42813 -0.52407 C -0.42882 -0.525 -0.43021 -0.5243 -0.43091 -0.52523 C -0.43143 -0.52616 -0.43125 -0.52778 -0.43177 -0.5287 C -0.43247 -0.53009 -0.43334 -0.53125 -0.43438 -0.53241 C -0.44063 -0.53866 -0.43872 -0.53333 -0.44601 -0.54305 C -0.44775 -0.54537 -0.44931 -0.54838 -0.45139 -0.55023 C -0.45226 -0.55092 -0.4533 -0.55162 -0.454 -0.55254 C -0.46025 -0.55995 -0.45782 -0.55926 -0.46476 -0.56458 C -0.46563 -0.56504 -0.4665 -0.56528 -0.46736 -0.56574 C -0.46858 -0.56736 -0.46997 -0.56875 -0.47101 -0.57037 C -0.47205 -0.57199 -0.4724 -0.57407 -0.47361 -0.57523 C -0.47466 -0.57616 -0.47604 -0.57592 -0.47726 -0.57639 C -0.47813 -0.57801 -0.47882 -0.57986 -0.47986 -0.58125 C -0.49375 -0.59699 -0.48507 -0.58657 -0.49341 -0.59305 C -0.50469 -0.60208 -0.49219 -0.59375 -0.50851 -0.60856 C -0.51163 -0.61134 -0.51511 -0.61319 -0.51841 -0.61574 C -0.52379 -0.61991 -0.52275 -0.61991 -0.52726 -0.62407 C -0.529 -0.62569 -0.53056 -0.62801 -0.53264 -0.6287 L -0.53611 -0.62986 C -0.53646 -0.63009 -0.5415 -0.63541 -0.54236 -0.63588 C -0.54393 -0.63657 -0.54566 -0.6368 -0.54688 -0.63704 C -0.54966 -0.63958 -0.55 -0.64004 -0.55313 -0.6419 C -0.554 -0.64236 -0.55486 -0.64259 -0.55591 -0.64305 C -0.55816 -0.64421 -0.56059 -0.64537 -0.5632 -0.64653 C -0.56424 -0.64722 -0.56545 -0.64791 -0.5665 -0.64907 C -0.56754 -0.65 -0.56823 -0.65185 -0.56945 -0.65254 C -0.57136 -0.6537 -0.57344 -0.65347 -0.57552 -0.6537 C -0.58177 -0.65903 -0.57396 -0.65324 -0.58525 -0.65741 C -0.58629 -0.65764 -0.58698 -0.65903 -0.58802 -0.65972 C -0.59028 -0.66111 -0.59271 -0.6618 -0.59514 -0.66319 C -0.60591 -0.66944 -0.59844 -0.6669 -0.60677 -0.66921 C -0.60764 -0.67014 -0.61181 -0.6743 -0.61302 -0.67523 C -0.61372 -0.67569 -0.61476 -0.67592 -0.61563 -0.67639 C -0.61719 -0.67731 -0.61858 -0.67893 -0.62014 -0.67986 C -0.62483 -0.68333 -0.62535 -0.68333 -0.62986 -0.68588 C -0.63594 -0.69398 -0.629 -0.68588 -0.63611 -0.69074 C -0.64809 -0.69861 -0.63872 -0.69537 -0.64775 -0.69791 C -0.65434 -0.70208 -0.64827 -0.69861 -0.65573 -0.70139 C -0.66094 -0.70324 -0.6658 -0.70579 -0.67101 -0.70741 C -0.68143 -0.71065 -0.68941 -0.71018 -0.70052 -0.71088 C -0.70486 -0.71204 -0.70938 -0.71296 -0.71389 -0.71458 C -0.71684 -0.71551 -0.71962 -0.71736 -0.72275 -0.71805 C -0.7349 -0.7206 -0.76893 -0.72222 -0.77639 -0.72268 C -0.79479 -0.72245 -0.8132 -0.72268 -0.83177 -0.72153 C -0.83594 -0.72129 -0.83993 -0.71967 -0.84427 -0.71921 C -0.85104 -0.71852 -0.85782 -0.71852 -0.86476 -0.71805 C -0.86771 -0.71736 -0.87066 -0.7162 -0.87361 -0.71574 C -0.88368 -0.71342 -0.88716 -0.71319 -0.8967 -0.71204 L -0.90035 -0.71088 " pathEditMode="relative" rAng="0" ptsTypes="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37" y="-3588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07 0.00394 L 0.13507 0.00394 C 0.13524 -0.00717 0.13715 -0.08055 0.13854 -0.0993 C 0.14063 -0.1243 0.14375 -0.1493 0.14583 -0.1743 C 0.14653 -0.18125 0.14688 -0.18819 0.14774 -0.1949 C 0.15208 -0.22824 0.14896 -0.18958 0.15226 -0.22037 C 0.15382 -0.23518 0.15347 -0.24236 0.1559 -0.25555 C 0.15729 -0.26296 0.15903 -0.27013 0.16042 -0.27754 C 0.16129 -0.28171 0.16129 -0.28657 0.16233 -0.29074 C 0.16337 -0.29537 0.16563 -0.29953 0.16684 -0.30416 C 0.17465 -0.3331 0.16597 -0.31041 0.175 -0.33194 C 0.17535 -0.33472 0.17517 -0.33773 0.17587 -0.3405 C 0.17674 -0.34328 0.17847 -0.34513 0.17951 -0.34768 C 0.18038 -0.34976 0.18073 -0.35185 0.18142 -0.3537 C 0.18195 -0.35555 0.18264 -0.35694 0.18316 -0.35856 C 0.18351 -0.36064 0.18351 -0.36273 0.18403 -0.36481 C 0.18438 -0.36597 0.18542 -0.36712 0.18594 -0.36828 C 0.18681 -0.37083 0.18767 -0.37314 0.18854 -0.37569 C 0.18906 -0.37685 0.18993 -0.378 0.19045 -0.37916 C 0.1941 -0.39004 0.1901 -0.38402 0.19583 -0.39629 C 0.19653 -0.39768 0.19774 -0.39861 0.19861 -0.39976 C 0.19931 -0.40231 0.19965 -0.40486 0.20035 -0.40717 C 0.20174 -0.41064 0.20399 -0.41319 0.20504 -0.41689 C 0.20521 -0.41805 0.20538 -0.41944 0.2059 -0.4206 C 0.20695 -0.42245 0.20833 -0.42361 0.20955 -0.42523 C 0.21424 -0.4412 0.20833 -0.42453 0.21406 -0.43379 C 0.21597 -0.4368 0.21615 -0.44143 0.21771 -0.44467 C 0.21962 -0.44861 0.2217 -0.45231 0.22413 -0.45555 C 0.22622 -0.45856 0.22882 -0.46087 0.23038 -0.46412 C 0.23889 -0.48101 0.23403 -0.47546 0.24323 -0.48356 C 0.24531 -0.48796 0.24618 -0.49398 0.24948 -0.49675 C 0.25816 -0.50462 0.25347 -0.49953 0.2632 -0.51273 C 0.27552 -0.52916 0.26979 -0.52337 0.27951 -0.53194 C 0.28177 -0.53634 0.2842 -0.54236 0.28767 -0.54537 C 0.28924 -0.54675 0.29132 -0.54699 0.29323 -0.54768 C 0.29497 -0.55023 0.29705 -0.55231 0.29861 -0.55509 C 0.30278 -0.56226 0.29445 -0.55532 0.30313 -0.56111 C 0.31597 -0.58148 0.29983 -0.55833 0.3132 -0.57083 C 0.31476 -0.57222 0.31545 -0.575 0.31684 -0.57685 C 0.31823 -0.5787 0.31979 -0.58009 0.32135 -0.58171 C 0.32656 -0.58796 0.32292 -0.58564 0.3276 -0.58773 C 0.32882 -0.58935 0.32986 -0.5912 0.33125 -0.59259 C 0.33212 -0.59328 0.33316 -0.59328 0.33403 -0.59375 C 0.33681 -0.59606 0.33958 -0.59861 0.34219 -0.60115 C 0.3434 -0.60231 0.34479 -0.60324 0.34583 -0.60486 C 0.34688 -0.60625 0.3474 -0.60833 0.34861 -0.60949 C 0.3526 -0.61435 0.35451 -0.61527 0.35868 -0.61805 C 0.36389 -0.62754 0.35833 -0.61967 0.36493 -0.62407 C 0.36632 -0.625 0.36736 -0.62638 0.36858 -0.62777 C 0.36927 -0.62847 0.36962 -0.62962 0.37049 -0.63032 C 0.37118 -0.63078 0.37222 -0.63101 0.37309 -0.63148 C 0.37622 -0.63773 0.37326 -0.6331 0.37865 -0.6375 C 0.38472 -0.64259 0.37951 -0.64027 0.38594 -0.64236 L 0.39132 -0.64722 C 0.39219 -0.64791 0.39306 -0.64907 0.3941 -0.64953 L 0.39861 -0.65208 C 0.39948 -0.65324 0.40017 -0.65462 0.40139 -0.65578 C 0.40208 -0.65648 0.40313 -0.65625 0.40399 -0.65694 C 0.41024 -0.66111 0.40278 -0.6581 0.41042 -0.66041 C 0.41233 -0.66226 0.41441 -0.66435 0.41684 -0.66527 C 0.41823 -0.66597 0.41979 -0.6662 0.42135 -0.66666 C 0.42813 -0.67268 0.41858 -0.66481 0.43125 -0.67013 C 0.43385 -0.67129 0.43611 -0.67361 0.43854 -0.675 C 0.44028 -0.67615 0.44236 -0.67638 0.4441 -0.67754 C 0.45573 -0.68425 0.44705 -0.68055 0.4559 -0.68472 C 0.45764 -0.68564 0.45938 -0.68657 0.46129 -0.68726 C 0.46545 -0.68865 0.46997 -0.68888 0.47396 -0.69074 C 0.47969 -0.69328 0.47587 -0.69189 0.48594 -0.69444 C 0.48733 -0.69537 0.48889 -0.69606 0.49045 -0.69699 C 0.49167 -0.69768 0.49271 -0.69861 0.4941 -0.6993 C 0.49514 -0.7 0.49653 -0.7 0.49774 -0.70046 C 0.49948 -0.70115 0.50122 -0.70231 0.50313 -0.703 C 0.50521 -0.7037 0.50747 -0.7037 0.50955 -0.70416 C 0.51198 -0.70486 0.51441 -0.70578 0.51684 -0.70648 C 0.51823 -0.70694 0.51979 -0.7074 0.52135 -0.70787 C 0.52379 -0.71111 0.52257 -0.71041 0.52674 -0.71134 C 0.53889 -0.71458 0.53594 -0.71388 0.54948 -0.71504 C 0.55226 -0.71597 0.55486 -0.71689 0.55764 -0.71759 C 0.56007 -0.71805 0.5625 -0.71805 0.56493 -0.71875 C 0.56719 -0.71921 0.5691 -0.72037 0.57135 -0.72106 C 0.58646 -0.72615 0.58247 -0.72523 0.59306 -0.72708 L 0.62135 -0.72592 C 0.62847 -0.72546 0.63281 -0.72476 0.63941 -0.72245 C 0.64566 -0.72013 0.65174 -0.71828 0.65764 -0.71504 L 0.66667 -0.71018 C 0.67222 -0.703 0.66719 -0.70879 0.67865 -0.70185 C 0.68767 -0.69606 0.67535 -0.70208 0.68403 -0.69814 C 0.6901 -0.69004 0.68299 -0.69814 0.69045 -0.69328 C 0.69288 -0.69143 0.69514 -0.68912 0.69757 -0.68726 C 0.69948 -0.68587 0.70139 -0.68495 0.70313 -0.68356 C 0.70434 -0.6824 0.70538 -0.68078 0.70677 -0.67986 C 0.70816 -0.67916 0.70972 -0.67916 0.71129 -0.6787 C 0.72674 -0.66319 0.7 -0.68958 0.72031 -0.67152 C 0.72153 -0.67037 0.72205 -0.66875 0.72309 -0.66782 C 0.72604 -0.66481 0.72917 -0.66203 0.73212 -0.65925 C 0.7375 -0.65462 0.73906 -0.65486 0.74497 -0.64837 C 0.74757 -0.6456 0.74948 -0.64143 0.75226 -0.63865 C 0.75434 -0.63657 0.7566 -0.63495 0.75851 -0.63263 C 0.76632 -0.62314 0.77379 -0.61342 0.78125 -0.60347 C 0.79948 -0.57986 0.79028 -0.58564 0.80226 -0.57939 C 0.80521 -0.57546 0.81267 -0.56574 0.81493 -0.56111 C 0.81719 -0.55648 0.81806 -0.55092 0.82031 -0.54652 C 0.82379 -0.54027 0.82847 -0.53541 0.83212 -0.52962 C 0.83333 -0.52777 0.83368 -0.52523 0.8349 -0.52361 C 0.8375 -0.51967 0.84063 -0.51643 0.84306 -0.51273 C 0.85226 -0.49861 0.84722 -0.50601 0.85851 -0.49074 C 0.85938 -0.48726 0.86024 -0.48333 0.86129 -0.47986 C 0.86163 -0.47847 0.8625 -0.47754 0.86302 -0.47615 C 0.86406 -0.47384 0.86476 -0.47129 0.8658 -0.46898 C 0.86684 -0.46689 0.8684 -0.46504 0.86945 -0.46296 C 0.87118 -0.45902 0.87222 -0.45462 0.87396 -0.45069 C 0.8757 -0.44699 0.8776 -0.44351 0.87951 -0.43981 C 0.88247 -0.42361 0.87778 -0.4456 0.89583 -0.41203 C 0.89809 -0.40787 0.90122 -0.40231 0.90313 -0.39745 C 0.90347 -0.39629 0.90347 -0.3949 0.90399 -0.39375 C 0.90538 -0.3912 0.90712 -0.38912 0.90851 -0.38657 C 0.9132 -0.3787 0.9092 -0.38449 0.91406 -0.378 C 0.91424 -0.37685 0.91441 -0.37546 0.91493 -0.3743 C 0.91545 -0.37314 0.91615 -0.37199 0.91667 -0.37083 C 0.91892 -0.36643 0.92101 -0.36203 0.92309 -0.3574 C 0.92674 -0.34953 0.92448 -0.353 0.92951 -0.34652 C 0.93073 -0.34166 0.93142 -0.33773 0.93316 -0.3331 C 0.93629 -0.32384 0.93507 -0.32824 0.93854 -0.3199 C 0.93924 -0.31828 0.93958 -0.31666 0.94028 -0.31504 C 0.94601 -0.30254 0.94201 -0.31296 0.9467 -0.30162 C 0.94826 -0.29791 0.94861 -0.29699 0.94948 -0.29328 C 0.95035 -0.28912 0.95087 -0.28495 0.95226 -0.28101 C 0.95295 -0.2787 0.95486 -0.27731 0.95573 -0.275 C 0.95695 -0.27245 0.95747 -0.26921 0.95851 -0.26643 C 0.95955 -0.26365 0.96094 -0.26087 0.96215 -0.2581 C 0.9625 -0.25648 0.96337 -0.25138 0.96406 -0.24953 C 0.96441 -0.24814 0.96528 -0.24722 0.9658 -0.24583 C 0.96771 -0.23587 0.96545 -0.24583 0.96858 -0.2375 C 0.96892 -0.23634 0.9691 -0.23495 0.96945 -0.23379 C 0.97135 -0.22847 0.97118 -0.23194 0.97118 -0.22893 " pathEditMode="relative" ptsTypes="AAAAAAAAAAAAAAAAAAAAAAAAAAAAAAAAAAAAAAAAAAAAAAAAAAAAAAAAAAAAAAAAAAAAAAAA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56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57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56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51" y="1496733"/>
            <a:ext cx="6369925" cy="38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88" y="844062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30" y="844062"/>
            <a:ext cx="824592" cy="987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37161" y="2884270"/>
            <a:ext cx="6778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Background Knowledge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2670" y="1987060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Physics</a:t>
            </a:r>
            <a:endParaRPr lang="zh-CN" altLang="en-US" sz="28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93146" y="1987059"/>
            <a:ext cx="182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Chemistry</a:t>
            </a:r>
            <a:endParaRPr lang="zh-CN" altLang="en-US" sz="28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72760" y="1987059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Biology</a:t>
            </a:r>
            <a:endParaRPr lang="zh-CN" altLang="en-US" sz="28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85" y="844062"/>
            <a:ext cx="1132432" cy="9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7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23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5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88" y="844062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30" y="844062"/>
            <a:ext cx="824592" cy="987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37161" y="4324879"/>
            <a:ext cx="6778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Background Knowledge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2670" y="1987060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Physics</a:t>
            </a:r>
            <a:endParaRPr lang="zh-CN" altLang="en-US" sz="28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93146" y="1987059"/>
            <a:ext cx="182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Chemistry</a:t>
            </a:r>
            <a:endParaRPr lang="zh-CN" altLang="en-US" sz="28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72760" y="1987059"/>
            <a:ext cx="138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Biology</a:t>
            </a:r>
            <a:endParaRPr lang="zh-CN" altLang="en-US" sz="28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85" y="844062"/>
            <a:ext cx="1132432" cy="9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3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283702" y="6858000"/>
            <a:ext cx="2447914" cy="499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Microwave oven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Bunsen burner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Frying pan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Forceps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Pipette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Popcorn kernel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Oil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Plastic </a:t>
            </a:r>
            <a:r>
              <a:rPr lang="en-US" altLang="zh-CN" sz="2400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container</a:t>
            </a:r>
            <a:endParaRPr lang="en-US" altLang="zh-CN" sz="2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-96715"/>
            <a:ext cx="9144000" cy="1749669"/>
          </a:xfrm>
          <a:prstGeom prst="rect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98032" y="2735133"/>
            <a:ext cx="2419252" cy="830997"/>
          </a:xfrm>
          <a:prstGeom prst="rect">
            <a:avLst/>
          </a:prstGeom>
          <a:solidFill>
            <a:srgbClr val="AEAEAE"/>
          </a:solidFill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UI Light" panose="020B0304030504040204" pitchFamily="34" charset="-122"/>
              </a:rPr>
              <a:t>Material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616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-1.94444E-6 -0.29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7 L -1.94444E-6 -0.78796 " pathEditMode="relative" rAng="0" ptsTypes="AA">
                                      <p:cBhvr>
                                        <p:cTn id="9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70308" y="2884270"/>
            <a:ext cx="3875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Microsoft JhengHei UI Light" panose="020B0304030504040204" pitchFamily="34" charset="-122"/>
              </a:rPr>
              <a:t>Motivation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Microsoft JhengHei UI Light" panose="020B030403050404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44382"/>
              </p:ext>
            </p:extLst>
          </p:nvPr>
        </p:nvGraphicFramePr>
        <p:xfrm>
          <a:off x="0" y="1039981"/>
          <a:ext cx="9144000" cy="46939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683479"/>
                <a:gridCol w="5460521"/>
              </a:tblGrid>
              <a:tr h="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Microwave oven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Independent variable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Special controlled variable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Time (min)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 Power Level of Microwave oven – HL 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</a:tr>
              <a:tr h="169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2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3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4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5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6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Heat Energy (Power level)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Time of popping corn – 8 min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</a:tr>
              <a:tr h="1016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Low Level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Middle Level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</a:rPr>
                        <a:t>High Level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</a:endParaRPr>
                    </a:p>
                  </a:txBody>
                  <a:tcPr horzOverflow="overflow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6267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" y="6914831"/>
            <a:ext cx="1113225" cy="930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42" y="6886415"/>
            <a:ext cx="824592" cy="987560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73269"/>
              </p:ext>
            </p:extLst>
          </p:nvPr>
        </p:nvGraphicFramePr>
        <p:xfrm>
          <a:off x="0" y="1011117"/>
          <a:ext cx="9144000" cy="4721543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774223"/>
                <a:gridCol w="4369777"/>
              </a:tblGrid>
              <a:tr h="46223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Frying Pan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Independent variable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Special controlled variable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Heat Energy (Distance between Bunsen burner and pan) (cm)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Time of popping corn – 10 min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Amount of oil used – 3ml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69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5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10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12.5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15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Amount of oil used (ml)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Distance – 12.5 cm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Time – 10 min</a:t>
                      </a: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016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3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cs typeface="Microsoft JhengHei UI Light" panose="020B0304030504040204" pitchFamily="34" charset="-122"/>
                        </a:rPr>
                        <a:t>5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Microsoft YaHei UI Light" panose="020B0502040204020203" pitchFamily="34" charset="-122"/>
                        <a:ea typeface="Microsoft YaHei UI Light" panose="020B0502040204020203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6848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1138</TotalTime>
  <Words>560</Words>
  <Application>Microsoft Office PowerPoint</Application>
  <PresentationFormat>全屏显示(4:3)</PresentationFormat>
  <Paragraphs>172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Microsoft JhengHei UI Light</vt:lpstr>
      <vt:lpstr>Calibri</vt:lpstr>
      <vt:lpstr>Microsoft YaHei UI Light</vt:lpstr>
      <vt:lpstr>Arial</vt:lpstr>
      <vt:lpstr>宋体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Jim Toltec</dc:creator>
  <cp:lastModifiedBy>Jim Toltec</cp:lastModifiedBy>
  <cp:revision>19</cp:revision>
  <dcterms:created xsi:type="dcterms:W3CDTF">2014-06-11T03:15:40Z</dcterms:created>
  <dcterms:modified xsi:type="dcterms:W3CDTF">2014-06-12T08:54:18Z</dcterms:modified>
</cp:coreProperties>
</file>